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3" r:id="rId7"/>
    <p:sldId id="347" r:id="rId8"/>
    <p:sldId id="346" r:id="rId9"/>
    <p:sldId id="348" r:id="rId10"/>
    <p:sldId id="349" r:id="rId11"/>
    <p:sldId id="350" r:id="rId12"/>
    <p:sldId id="351" r:id="rId13"/>
    <p:sldId id="352" r:id="rId14"/>
    <p:sldId id="353" r:id="rId15"/>
    <p:sldId id="370" r:id="rId16"/>
    <p:sldId id="369" r:id="rId17"/>
    <p:sldId id="368" r:id="rId18"/>
    <p:sldId id="367" r:id="rId19"/>
    <p:sldId id="366" r:id="rId20"/>
    <p:sldId id="365" r:id="rId21"/>
    <p:sldId id="363" r:id="rId22"/>
    <p:sldId id="371" r:id="rId23"/>
    <p:sldId id="372" r:id="rId24"/>
    <p:sldId id="378" r:id="rId25"/>
    <p:sldId id="377" r:id="rId26"/>
    <p:sldId id="376" r:id="rId27"/>
    <p:sldId id="375" r:id="rId28"/>
    <p:sldId id="374" r:id="rId29"/>
    <p:sldId id="373" r:id="rId30"/>
    <p:sldId id="379" r:id="rId31"/>
    <p:sldId id="382" r:id="rId32"/>
    <p:sldId id="381" r:id="rId33"/>
    <p:sldId id="380" r:id="rId34"/>
    <p:sldId id="383" r:id="rId35"/>
    <p:sldId id="384" r:id="rId36"/>
    <p:sldId id="385" r:id="rId37"/>
    <p:sldId id="354" r:id="rId38"/>
    <p:sldId id="355" r:id="rId39"/>
    <p:sldId id="356" r:id="rId40"/>
    <p:sldId id="357" r:id="rId41"/>
    <p:sldId id="358" r:id="rId42"/>
    <p:sldId id="359" r:id="rId43"/>
    <p:sldId id="361" r:id="rId44"/>
    <p:sldId id="360" r:id="rId45"/>
    <p:sldId id="362" r:id="rId46"/>
    <p:sldId id="386" r:id="rId47"/>
    <p:sldId id="261" r:id="rId48"/>
  </p:sldIdLst>
  <p:sldSz cx="9144000" cy="5143500" type="screen16x9"/>
  <p:notesSz cx="6858000" cy="9144000"/>
  <p:embeddedFontLst>
    <p:embeddedFont>
      <p:font typeface="Barlow Semi Condensed" panose="00000506000000000000"/>
      <p:regular r:id="rId52"/>
    </p:embeddedFont>
    <p:embeddedFont>
      <p:font typeface="Roboto" panose="02000000000000000000"/>
      <p:regular r:id="rId53"/>
    </p:embeddedFont>
    <p:embeddedFont>
      <p:font typeface="Nunito Light"/>
      <p:regular r:id="rId54"/>
    </p:embeddedFont>
    <p:embeddedFont>
      <p:font typeface="Livvic"/>
      <p:regular r:id="rId55"/>
    </p:embeddedFont>
    <p:embeddedFont>
      <p:font typeface="Barlow Semi Condensed" panose="00000506000000000000"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9AA0A6"/>
          </p15:clr>
        </p15:guide>
        <p15:guide id="2" pos="2880" userDrawn="1">
          <p15:clr>
            <a:srgbClr val="9AA0A6"/>
          </p15:clr>
        </p15:guide>
        <p15:guide id="3" orient="horz" pos="597"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0494D77-1090-4652-A027-D7CE7BD578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2" d="100"/>
          <a:sy n="72" d="100"/>
        </p:scale>
        <p:origin x="1048" y="88"/>
      </p:cViewPr>
      <p:guideLst>
        <p:guide orient="horz" pos="1620"/>
        <p:guide pos="2880"/>
        <p:guide orient="horz"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0"/>
        <p:cNvGrpSpPr/>
        <p:nvPr/>
      </p:nvGrpSpPr>
      <p:grpSpPr>
        <a:xfrm>
          <a:off x="0" y="0"/>
          <a:ext cx="0" cy="0"/>
          <a:chOff x="0" y="0"/>
          <a:chExt cx="0" cy="0"/>
        </a:xfrm>
      </p:grpSpPr>
      <p:sp>
        <p:nvSpPr>
          <p:cNvPr id="1541" name="Google Shape;1541;g6bd56c906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6bd56c906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0"/>
        <p:cNvGrpSpPr/>
        <p:nvPr/>
      </p:nvGrpSpPr>
      <p:grpSpPr>
        <a:xfrm>
          <a:off x="0" y="0"/>
          <a:ext cx="0" cy="0"/>
          <a:chOff x="0" y="0"/>
          <a:chExt cx="0" cy="0"/>
        </a:xfrm>
      </p:grpSpPr>
      <p:sp>
        <p:nvSpPr>
          <p:cNvPr id="1581" name="Google Shape;158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9"/>
        <p:cNvGrpSpPr/>
        <p:nvPr/>
      </p:nvGrpSpPr>
      <p:grpSpPr>
        <a:xfrm>
          <a:off x="0" y="0"/>
          <a:ext cx="0" cy="0"/>
          <a:chOff x="0" y="0"/>
          <a:chExt cx="0" cy="0"/>
        </a:xfrm>
      </p:grpSpPr>
      <p:sp>
        <p:nvSpPr>
          <p:cNvPr id="1590" name="Google Shape;159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3"/>
        <p:cNvGrpSpPr/>
        <p:nvPr/>
      </p:nvGrpSpPr>
      <p:grpSpPr>
        <a:xfrm>
          <a:off x="0" y="0"/>
          <a:ext cx="0" cy="0"/>
          <a:chOff x="0" y="0"/>
          <a:chExt cx="0" cy="0"/>
        </a:xfrm>
      </p:grpSpPr>
      <p:sp>
        <p:nvSpPr>
          <p:cNvPr id="1734" name="Google Shape;1734;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3"/>
        <p:cNvGrpSpPr/>
        <p:nvPr/>
      </p:nvGrpSpPr>
      <p:grpSpPr>
        <a:xfrm>
          <a:off x="0" y="0"/>
          <a:ext cx="0" cy="0"/>
          <a:chOff x="0" y="0"/>
          <a:chExt cx="0" cy="0"/>
        </a:xfrm>
      </p:grpSpPr>
      <p:sp>
        <p:nvSpPr>
          <p:cNvPr id="1734" name="Google Shape;1734;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10" name="Google Shape;10;p2"/>
          <p:cNvSpPr txBox="1">
            <a:spLocks noGrp="1"/>
          </p:cNvSpPr>
          <p:nvPr>
            <p:ph type="ctrTitle"/>
          </p:nvPr>
        </p:nvSpPr>
        <p:spPr>
          <a:xfrm>
            <a:off x="716725" y="541050"/>
            <a:ext cx="4593000" cy="2346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2pPr>
            <a:lvl3pPr lvl="2"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3pPr>
            <a:lvl4pPr lvl="3"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4pPr>
            <a:lvl5pPr lvl="4"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5pPr>
            <a:lvl6pPr lvl="5"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6pPr>
            <a:lvl7pPr lvl="6"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7pPr>
            <a:lvl8pPr lvl="7"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8pPr>
            <a:lvl9pPr lvl="8"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9pPr>
          </a:lstStyle>
          <a:p/>
        </p:txBody>
      </p:sp>
      <p:grpSp>
        <p:nvGrpSpPr>
          <p:cNvPr id="11" name="Google Shape;11;p2"/>
          <p:cNvGrpSpPr/>
          <p:nvPr/>
        </p:nvGrpSpPr>
        <p:grpSpPr>
          <a:xfrm rot="-5400000" flipH="1">
            <a:off x="4507511" y="686831"/>
            <a:ext cx="5418290" cy="4523354"/>
            <a:chOff x="1645525" y="677625"/>
            <a:chExt cx="4313925" cy="3465375"/>
          </a:xfrm>
        </p:grpSpPr>
        <p:sp>
          <p:nvSpPr>
            <p:cNvPr id="12" name="Google Shape;12;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rot="-350230" flipH="1">
            <a:off x="-2574603" y="3238095"/>
            <a:ext cx="4313860" cy="3465323"/>
            <a:chOff x="1645525" y="677625"/>
            <a:chExt cx="4313925" cy="3465375"/>
          </a:xfrm>
        </p:grpSpPr>
        <p:sp>
          <p:nvSpPr>
            <p:cNvPr id="21" name="Google Shape;21;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lt1"/>
        </a:solidFill>
        <a:effectLst/>
      </p:bgPr>
    </p:bg>
    <p:spTree>
      <p:nvGrpSpPr>
        <p:cNvPr id="1" name="Shape 1362"/>
        <p:cNvGrpSpPr/>
        <p:nvPr/>
      </p:nvGrpSpPr>
      <p:grpSpPr>
        <a:xfrm>
          <a:off x="0" y="0"/>
          <a:ext cx="0" cy="0"/>
          <a:chOff x="0" y="0"/>
          <a:chExt cx="0" cy="0"/>
        </a:xfrm>
      </p:grpSpPr>
      <p:grpSp>
        <p:nvGrpSpPr>
          <p:cNvPr id="1363" name="Google Shape;1363;p60"/>
          <p:cNvGrpSpPr/>
          <p:nvPr/>
        </p:nvGrpSpPr>
        <p:grpSpPr>
          <a:xfrm rot="8250514" flipH="1">
            <a:off x="-1543117" y="-1267973"/>
            <a:ext cx="4314052" cy="3465477"/>
            <a:chOff x="1645525" y="677625"/>
            <a:chExt cx="4313925" cy="3465375"/>
          </a:xfrm>
        </p:grpSpPr>
        <p:sp>
          <p:nvSpPr>
            <p:cNvPr id="1364" name="Google Shape;1364;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2" name="Google Shape;1372;p60"/>
          <p:cNvGrpSpPr/>
          <p:nvPr/>
        </p:nvGrpSpPr>
        <p:grpSpPr>
          <a:xfrm rot="-2700000" flipH="1">
            <a:off x="6586899" y="3238233"/>
            <a:ext cx="4313884" cy="3465342"/>
            <a:chOff x="1645525" y="677625"/>
            <a:chExt cx="4313925" cy="3465375"/>
          </a:xfrm>
        </p:grpSpPr>
        <p:sp>
          <p:nvSpPr>
            <p:cNvPr id="1373" name="Google Shape;1373;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lt2"/>
        </a:solidFill>
        <a:effectLst/>
      </p:bgPr>
    </p:bg>
    <p:spTree>
      <p:nvGrpSpPr>
        <p:cNvPr id="1" name="Shape 1381"/>
        <p:cNvGrpSpPr/>
        <p:nvPr/>
      </p:nvGrpSpPr>
      <p:grpSpPr>
        <a:xfrm>
          <a:off x="0" y="0"/>
          <a:ext cx="0" cy="0"/>
          <a:chOff x="0" y="0"/>
          <a:chExt cx="0" cy="0"/>
        </a:xfrm>
      </p:grpSpPr>
      <p:grpSp>
        <p:nvGrpSpPr>
          <p:cNvPr id="1382" name="Google Shape;1382;p61"/>
          <p:cNvGrpSpPr/>
          <p:nvPr/>
        </p:nvGrpSpPr>
        <p:grpSpPr>
          <a:xfrm rot="5400000">
            <a:off x="-1352137" y="-958946"/>
            <a:ext cx="5481704" cy="4403452"/>
            <a:chOff x="1645525" y="677625"/>
            <a:chExt cx="4313925" cy="3465375"/>
          </a:xfrm>
        </p:grpSpPr>
        <p:sp>
          <p:nvSpPr>
            <p:cNvPr id="1383" name="Google Shape;1383;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1" name="Google Shape;1391;p61"/>
          <p:cNvGrpSpPr/>
          <p:nvPr/>
        </p:nvGrpSpPr>
        <p:grpSpPr>
          <a:xfrm>
            <a:off x="7640944" y="3328659"/>
            <a:ext cx="4313925" cy="3465375"/>
            <a:chOff x="1645525" y="677625"/>
            <a:chExt cx="4313925" cy="3465375"/>
          </a:xfrm>
        </p:grpSpPr>
        <p:sp>
          <p:nvSpPr>
            <p:cNvPr id="1392" name="Google Shape;1392;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317"/>
        <p:cNvGrpSpPr/>
        <p:nvPr/>
      </p:nvGrpSpPr>
      <p:grpSpPr>
        <a:xfrm>
          <a:off x="0" y="0"/>
          <a:ext cx="0" cy="0"/>
          <a:chOff x="0" y="0"/>
          <a:chExt cx="0" cy="0"/>
        </a:xfrm>
      </p:grpSpPr>
      <p:sp>
        <p:nvSpPr>
          <p:cNvPr id="318" name="Google Shape;318;p17"/>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319" name="Google Shape;319;p17"/>
          <p:cNvSpPr txBox="1">
            <a:spLocks noGrp="1"/>
          </p:cNvSpPr>
          <p:nvPr>
            <p:ph type="subTitle" idx="1"/>
          </p:nvPr>
        </p:nvSpPr>
        <p:spPr>
          <a:xfrm>
            <a:off x="4078200" y="3125828"/>
            <a:ext cx="4331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320" name="Google Shape;320;p17"/>
          <p:cNvSpPr/>
          <p:nvPr/>
        </p:nvSpPr>
        <p:spPr>
          <a:xfrm flipH="1">
            <a:off x="13197" y="1159470"/>
            <a:ext cx="4331054" cy="4317678"/>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1" name="Google Shape;321;p17"/>
          <p:cNvGrpSpPr/>
          <p:nvPr/>
        </p:nvGrpSpPr>
        <p:grpSpPr>
          <a:xfrm rot="-1023257">
            <a:off x="-3184051" y="4033494"/>
            <a:ext cx="4314253" cy="3465639"/>
            <a:chOff x="1645525" y="677625"/>
            <a:chExt cx="4313925" cy="3465375"/>
          </a:xfrm>
        </p:grpSpPr>
        <p:sp>
          <p:nvSpPr>
            <p:cNvPr id="322" name="Google Shape;322;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17"/>
          <p:cNvGrpSpPr/>
          <p:nvPr/>
        </p:nvGrpSpPr>
        <p:grpSpPr>
          <a:xfrm rot="8534648">
            <a:off x="3389306" y="-2721286"/>
            <a:ext cx="4313233" cy="3464819"/>
            <a:chOff x="1645525" y="677625"/>
            <a:chExt cx="4313925" cy="3465375"/>
          </a:xfrm>
        </p:grpSpPr>
        <p:sp>
          <p:nvSpPr>
            <p:cNvPr id="331" name="Google Shape;331;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17"/>
          <p:cNvSpPr txBox="1">
            <a:spLocks noGrp="1"/>
          </p:cNvSpPr>
          <p:nvPr>
            <p:ph type="title" idx="2" hasCustomPrompt="1"/>
          </p:nvPr>
        </p:nvSpPr>
        <p:spPr>
          <a:xfrm>
            <a:off x="7417500" y="1378700"/>
            <a:ext cx="991800" cy="979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20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207"/>
        <p:cNvGrpSpPr/>
        <p:nvPr/>
      </p:nvGrpSpPr>
      <p:grpSpPr>
        <a:xfrm>
          <a:off x="0" y="0"/>
          <a:ext cx="0" cy="0"/>
          <a:chOff x="0" y="0"/>
          <a:chExt cx="0" cy="0"/>
        </a:xfrm>
      </p:grpSpPr>
      <p:sp>
        <p:nvSpPr>
          <p:cNvPr id="208" name="Google Shape;208;p13"/>
          <p:cNvSpPr txBox="1">
            <a:spLocks noGrp="1"/>
          </p:cNvSpPr>
          <p:nvPr>
            <p:ph type="ctrTitle"/>
          </p:nvPr>
        </p:nvSpPr>
        <p:spPr>
          <a:xfrm>
            <a:off x="1654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09" name="Google Shape;209;p13"/>
          <p:cNvSpPr txBox="1">
            <a:spLocks noGrp="1"/>
          </p:cNvSpPr>
          <p:nvPr>
            <p:ph type="title" idx="2" hasCustomPrompt="1"/>
          </p:nvPr>
        </p:nvSpPr>
        <p:spPr>
          <a:xfrm>
            <a:off x="738445"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0" name="Google Shape;210;p13"/>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1" name="Google Shape;211;p13"/>
          <p:cNvSpPr txBox="1">
            <a:spLocks noGrp="1"/>
          </p:cNvSpPr>
          <p:nvPr>
            <p:ph type="title" idx="4" hasCustomPrompt="1"/>
          </p:nvPr>
        </p:nvSpPr>
        <p:spPr>
          <a:xfrm>
            <a:off x="738396"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2" name="Google Shape;212;p13"/>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3" name="Google Shape;213;p13"/>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4" name="Google Shape;214;p13"/>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5" name="Google Shape;215;p13"/>
          <p:cNvSpPr txBox="1">
            <a:spLocks noGrp="1"/>
          </p:cNvSpPr>
          <p:nvPr>
            <p:ph type="title" idx="7" hasCustomPrompt="1"/>
          </p:nvPr>
        </p:nvSpPr>
        <p:spPr>
          <a:xfrm>
            <a:off x="4929372"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6" name="Google Shape;216;p13"/>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7" name="Google Shape;217;p13"/>
          <p:cNvSpPr txBox="1">
            <a:spLocks noGrp="1"/>
          </p:cNvSpPr>
          <p:nvPr>
            <p:ph type="title" idx="9" hasCustomPrompt="1"/>
          </p:nvPr>
        </p:nvSpPr>
        <p:spPr>
          <a:xfrm>
            <a:off x="4929522"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8" name="Google Shape;218;p13"/>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9" name="Google Shape;219;p13"/>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grpSp>
        <p:nvGrpSpPr>
          <p:cNvPr id="220" name="Google Shape;220;p13"/>
          <p:cNvGrpSpPr/>
          <p:nvPr/>
        </p:nvGrpSpPr>
        <p:grpSpPr>
          <a:xfrm rot="-5400000" flipH="1">
            <a:off x="6598594" y="-1758041"/>
            <a:ext cx="4313925" cy="3465375"/>
            <a:chOff x="1645525" y="677625"/>
            <a:chExt cx="4313925" cy="3465375"/>
          </a:xfrm>
        </p:grpSpPr>
        <p:sp>
          <p:nvSpPr>
            <p:cNvPr id="221" name="Google Shape;221;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 name="Google Shape;229;p13"/>
          <p:cNvGrpSpPr/>
          <p:nvPr/>
        </p:nvGrpSpPr>
        <p:grpSpPr>
          <a:xfrm flipH="1">
            <a:off x="-3378906" y="3148409"/>
            <a:ext cx="4313925" cy="3465375"/>
            <a:chOff x="1645525" y="677625"/>
            <a:chExt cx="4313925" cy="3465375"/>
          </a:xfrm>
        </p:grpSpPr>
        <p:sp>
          <p:nvSpPr>
            <p:cNvPr id="230" name="Google Shape;230;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8" name="Google Shape;238;p13"/>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CUSTOM_8">
    <p:bg>
      <p:bgPr>
        <a:solidFill>
          <a:schemeClr val="lt1"/>
        </a:solidFill>
        <a:effectLst/>
      </p:bgPr>
    </p:bg>
    <p:spTree>
      <p:nvGrpSpPr>
        <p:cNvPr id="1" name="Shape 474"/>
        <p:cNvGrpSpPr/>
        <p:nvPr/>
      </p:nvGrpSpPr>
      <p:grpSpPr>
        <a:xfrm>
          <a:off x="0" y="0"/>
          <a:ext cx="0" cy="0"/>
          <a:chOff x="0" y="0"/>
          <a:chExt cx="0" cy="0"/>
        </a:xfrm>
      </p:grpSpPr>
      <p:sp>
        <p:nvSpPr>
          <p:cNvPr id="475" name="Google Shape;475;p24"/>
          <p:cNvSpPr txBox="1">
            <a:spLocks noGrp="1"/>
          </p:cNvSpPr>
          <p:nvPr>
            <p:ph type="body" idx="1"/>
          </p:nvPr>
        </p:nvSpPr>
        <p:spPr>
          <a:xfrm>
            <a:off x="721425" y="1106541"/>
            <a:ext cx="7687800" cy="638100"/>
          </a:xfrm>
          <a:prstGeom prst="rect">
            <a:avLst/>
          </a:prstGeom>
        </p:spPr>
        <p:txBody>
          <a:bodyPr spcFirstLastPara="1" wrap="square" lIns="91425" tIns="91425" rIns="91425" bIns="91425" anchor="t" anchorCtr="0">
            <a:noAutofit/>
          </a:bodyPr>
          <a:lstStyle>
            <a:lvl1pPr marL="457200" lvl="0" indent="-330200" rtl="0">
              <a:lnSpc>
                <a:spcPct val="90000"/>
              </a:lnSpc>
              <a:spcBef>
                <a:spcPts val="0"/>
              </a:spcBef>
              <a:spcAft>
                <a:spcPts val="0"/>
              </a:spcAft>
              <a:buClr>
                <a:schemeClr val="lt2"/>
              </a:buClr>
              <a:buSzPts val="1600"/>
              <a:buFont typeface="Nunito Light"/>
              <a:buChar char="●"/>
              <a:defRPr>
                <a:solidFill>
                  <a:schemeClr val="lt2"/>
                </a:solidFill>
              </a:defRPr>
            </a:lvl1pPr>
            <a:lvl2pPr marL="914400" lvl="1" indent="-330200" rtl="0">
              <a:spcBef>
                <a:spcPts val="0"/>
              </a:spcBef>
              <a:spcAft>
                <a:spcPts val="0"/>
              </a:spcAft>
              <a:buClr>
                <a:schemeClr val="lt2"/>
              </a:buClr>
              <a:buSzPts val="1600"/>
              <a:buFont typeface="Nunito Light"/>
              <a:buChar char="○"/>
              <a:defRPr>
                <a:solidFill>
                  <a:schemeClr val="lt2"/>
                </a:solidFill>
              </a:defRPr>
            </a:lvl2pPr>
            <a:lvl3pPr marL="1371600" lvl="2" indent="-323850" rtl="0">
              <a:spcBef>
                <a:spcPts val="1600"/>
              </a:spcBef>
              <a:spcAft>
                <a:spcPts val="0"/>
              </a:spcAft>
              <a:buClr>
                <a:schemeClr val="lt2"/>
              </a:buClr>
              <a:buSzPts val="1500"/>
              <a:buFont typeface="Nunito Light"/>
              <a:buChar char="■"/>
              <a:defRPr>
                <a:solidFill>
                  <a:schemeClr val="lt2"/>
                </a:solidFill>
              </a:defRPr>
            </a:lvl3pPr>
            <a:lvl4pPr marL="1828800" lvl="3" indent="-323850" rtl="0">
              <a:spcBef>
                <a:spcPts val="1600"/>
              </a:spcBef>
              <a:spcAft>
                <a:spcPts val="0"/>
              </a:spcAft>
              <a:buClr>
                <a:schemeClr val="lt2"/>
              </a:buClr>
              <a:buSzPts val="1500"/>
              <a:buFont typeface="Nunito Light"/>
              <a:buChar char="●"/>
              <a:defRPr>
                <a:solidFill>
                  <a:schemeClr val="lt2"/>
                </a:solidFill>
              </a:defRPr>
            </a:lvl4pPr>
            <a:lvl5pPr marL="2286000" lvl="4" indent="-304800" rtl="0">
              <a:spcBef>
                <a:spcPts val="1600"/>
              </a:spcBef>
              <a:spcAft>
                <a:spcPts val="0"/>
              </a:spcAft>
              <a:buClr>
                <a:schemeClr val="lt2"/>
              </a:buClr>
              <a:buSzPts val="1200"/>
              <a:buFont typeface="Nunito Light"/>
              <a:buChar char="○"/>
              <a:defRPr>
                <a:solidFill>
                  <a:schemeClr val="lt2"/>
                </a:solidFill>
              </a:defRPr>
            </a:lvl5pPr>
            <a:lvl6pPr marL="2743200" lvl="5" indent="-304800" rtl="0">
              <a:spcBef>
                <a:spcPts val="1600"/>
              </a:spcBef>
              <a:spcAft>
                <a:spcPts val="0"/>
              </a:spcAft>
              <a:buClr>
                <a:schemeClr val="lt2"/>
              </a:buClr>
              <a:buSzPts val="1200"/>
              <a:buFont typeface="Nunito Light"/>
              <a:buChar char="■"/>
              <a:defRPr>
                <a:solidFill>
                  <a:schemeClr val="lt2"/>
                </a:solidFill>
              </a:defRPr>
            </a:lvl6pPr>
            <a:lvl7pPr marL="3200400" lvl="6" indent="-311150" rtl="0">
              <a:spcBef>
                <a:spcPts val="1600"/>
              </a:spcBef>
              <a:spcAft>
                <a:spcPts val="0"/>
              </a:spcAft>
              <a:buClr>
                <a:schemeClr val="lt2"/>
              </a:buClr>
              <a:buSzPts val="1300"/>
              <a:buFont typeface="Nunito Light"/>
              <a:buChar char="●"/>
              <a:defRPr>
                <a:solidFill>
                  <a:schemeClr val="lt2"/>
                </a:solidFill>
              </a:defRPr>
            </a:lvl7pPr>
            <a:lvl8pPr marL="3657600" lvl="7" indent="-311150" rtl="0">
              <a:spcBef>
                <a:spcPts val="1600"/>
              </a:spcBef>
              <a:spcAft>
                <a:spcPts val="0"/>
              </a:spcAft>
              <a:buClr>
                <a:schemeClr val="lt2"/>
              </a:buClr>
              <a:buSzPts val="1300"/>
              <a:buFont typeface="Nunito Light"/>
              <a:buChar char="○"/>
              <a:defRPr>
                <a:solidFill>
                  <a:schemeClr val="lt2"/>
                </a:solidFill>
              </a:defRPr>
            </a:lvl8pPr>
            <a:lvl9pPr marL="4114800" lvl="8" indent="-304800" rtl="0">
              <a:spcBef>
                <a:spcPts val="1600"/>
              </a:spcBef>
              <a:spcAft>
                <a:spcPts val="1600"/>
              </a:spcAft>
              <a:buClr>
                <a:schemeClr val="lt2"/>
              </a:buClr>
              <a:buSzPts val="1200"/>
              <a:buFont typeface="Nunito Light"/>
              <a:buChar char="■"/>
              <a:defRPr>
                <a:solidFill>
                  <a:schemeClr val="lt2"/>
                </a:solidFill>
              </a:defRPr>
            </a:lvl9pPr>
          </a:lstStyle>
          <a:p/>
        </p:txBody>
      </p:sp>
      <p:sp>
        <p:nvSpPr>
          <p:cNvPr id="476" name="Google Shape;476;p24"/>
          <p:cNvSpPr txBox="1">
            <a:spLocks noGrp="1"/>
          </p:cNvSpPr>
          <p:nvPr>
            <p:ph type="ctrTitle"/>
          </p:nvPr>
        </p:nvSpPr>
        <p:spPr>
          <a:xfrm>
            <a:off x="721425" y="545125"/>
            <a:ext cx="427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477" name="Google Shape;477;p24"/>
          <p:cNvGrpSpPr/>
          <p:nvPr/>
        </p:nvGrpSpPr>
        <p:grpSpPr>
          <a:xfrm rot="7177401" flipH="1">
            <a:off x="-2825536" y="2948753"/>
            <a:ext cx="4313957" cy="3465401"/>
            <a:chOff x="1645525" y="677625"/>
            <a:chExt cx="4313925" cy="3465375"/>
          </a:xfrm>
        </p:grpSpPr>
        <p:sp>
          <p:nvSpPr>
            <p:cNvPr id="478" name="Google Shape;478;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6" name="Google Shape;486;p24"/>
          <p:cNvGrpSpPr/>
          <p:nvPr/>
        </p:nvGrpSpPr>
        <p:grpSpPr>
          <a:xfrm rot="10329259" flipH="1">
            <a:off x="6650001" y="-1897103"/>
            <a:ext cx="4313754" cy="3465237"/>
            <a:chOff x="1645525" y="677625"/>
            <a:chExt cx="4313925" cy="3465375"/>
          </a:xfrm>
        </p:grpSpPr>
        <p:sp>
          <p:nvSpPr>
            <p:cNvPr id="487" name="Google Shape;487;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5" name="Google Shape;495;p24"/>
          <p:cNvGrpSpPr/>
          <p:nvPr/>
        </p:nvGrpSpPr>
        <p:grpSpPr>
          <a:xfrm rot="-7440092" flipH="1">
            <a:off x="-484789" y="-2943647"/>
            <a:ext cx="4313808" cy="3465281"/>
            <a:chOff x="1645525" y="677625"/>
            <a:chExt cx="4313925" cy="3465375"/>
          </a:xfrm>
        </p:grpSpPr>
        <p:sp>
          <p:nvSpPr>
            <p:cNvPr id="496" name="Google Shape;496;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 name="Google Shape;504;p24"/>
          <p:cNvGrpSpPr/>
          <p:nvPr/>
        </p:nvGrpSpPr>
        <p:grpSpPr>
          <a:xfrm flipH="1">
            <a:off x="7473558" y="3875173"/>
            <a:ext cx="4313925" cy="3465375"/>
            <a:chOff x="1645525" y="677625"/>
            <a:chExt cx="4313925" cy="3465375"/>
          </a:xfrm>
        </p:grpSpPr>
        <p:sp>
          <p:nvSpPr>
            <p:cNvPr id="505" name="Google Shape;505;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8">
  <p:cSld name="CUSTOM_8_2_1">
    <p:bg>
      <p:bgPr>
        <a:solidFill>
          <a:schemeClr val="lt1"/>
        </a:solidFill>
        <a:effectLst/>
      </p:bgPr>
    </p:bg>
    <p:spTree>
      <p:nvGrpSpPr>
        <p:cNvPr id="1" name="Shape 557"/>
        <p:cNvGrpSpPr/>
        <p:nvPr/>
      </p:nvGrpSpPr>
      <p:grpSpPr>
        <a:xfrm>
          <a:off x="0" y="0"/>
          <a:ext cx="0" cy="0"/>
          <a:chOff x="0" y="0"/>
          <a:chExt cx="0" cy="0"/>
        </a:xfrm>
      </p:grpSpPr>
      <p:sp>
        <p:nvSpPr>
          <p:cNvPr id="558" name="Google Shape;558;p27"/>
          <p:cNvSpPr txBox="1">
            <a:spLocks noGrp="1"/>
          </p:cNvSpPr>
          <p:nvPr>
            <p:ph type="body" idx="1"/>
          </p:nvPr>
        </p:nvSpPr>
        <p:spPr>
          <a:xfrm>
            <a:off x="716725" y="1147150"/>
            <a:ext cx="4153200" cy="34512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chemeClr val="lt2"/>
              </a:buClr>
              <a:buSzPts val="1200"/>
              <a:buFont typeface="Livvic"/>
              <a:buChar char="●"/>
              <a:defRPr sz="1300">
                <a:solidFill>
                  <a:schemeClr val="lt2"/>
                </a:solidFill>
              </a:defRPr>
            </a:lvl1pPr>
            <a:lvl2pPr marL="914400" lvl="1" indent="-304800" rtl="0">
              <a:spcBef>
                <a:spcPts val="0"/>
              </a:spcBef>
              <a:spcAft>
                <a:spcPts val="0"/>
              </a:spcAft>
              <a:buClr>
                <a:schemeClr val="lt2"/>
              </a:buClr>
              <a:buSzPts val="1200"/>
              <a:buFont typeface="Roboto Condensed Light" panose="02000000000000000000"/>
              <a:buChar char="○"/>
              <a:defRPr>
                <a:solidFill>
                  <a:schemeClr val="lt2"/>
                </a:solidFill>
              </a:defRPr>
            </a:lvl2pPr>
            <a:lvl3pPr marL="1371600" lvl="2" indent="-304800" rtl="0">
              <a:spcBef>
                <a:spcPts val="1600"/>
              </a:spcBef>
              <a:spcAft>
                <a:spcPts val="0"/>
              </a:spcAft>
              <a:buClr>
                <a:schemeClr val="lt2"/>
              </a:buClr>
              <a:buSzPts val="1200"/>
              <a:buFont typeface="Roboto Condensed Light" panose="02000000000000000000"/>
              <a:buChar char="■"/>
              <a:defRPr>
                <a:solidFill>
                  <a:schemeClr val="lt2"/>
                </a:solidFill>
              </a:defRPr>
            </a:lvl3pPr>
            <a:lvl4pPr marL="1828800" lvl="3" indent="-304800" rtl="0">
              <a:spcBef>
                <a:spcPts val="1600"/>
              </a:spcBef>
              <a:spcAft>
                <a:spcPts val="0"/>
              </a:spcAft>
              <a:buClr>
                <a:schemeClr val="lt2"/>
              </a:buClr>
              <a:buSzPts val="1200"/>
              <a:buFont typeface="Roboto Condensed Light" panose="02000000000000000000"/>
              <a:buChar char="●"/>
              <a:defRPr>
                <a:solidFill>
                  <a:schemeClr val="lt2"/>
                </a:solidFill>
              </a:defRPr>
            </a:lvl4pPr>
            <a:lvl5pPr marL="2286000" lvl="4" indent="-304800" rtl="0">
              <a:spcBef>
                <a:spcPts val="1600"/>
              </a:spcBef>
              <a:spcAft>
                <a:spcPts val="0"/>
              </a:spcAft>
              <a:buClr>
                <a:schemeClr val="lt2"/>
              </a:buClr>
              <a:buSzPts val="1200"/>
              <a:buFont typeface="Roboto Condensed Light" panose="02000000000000000000"/>
              <a:buChar char="○"/>
              <a:defRPr>
                <a:solidFill>
                  <a:schemeClr val="lt2"/>
                </a:solidFill>
              </a:defRPr>
            </a:lvl5pPr>
            <a:lvl6pPr marL="2743200" lvl="5" indent="-304800" rtl="0">
              <a:spcBef>
                <a:spcPts val="1600"/>
              </a:spcBef>
              <a:spcAft>
                <a:spcPts val="0"/>
              </a:spcAft>
              <a:buClr>
                <a:schemeClr val="lt2"/>
              </a:buClr>
              <a:buSzPts val="1200"/>
              <a:buFont typeface="Roboto Condensed Light" panose="02000000000000000000"/>
              <a:buChar char="■"/>
              <a:defRPr>
                <a:solidFill>
                  <a:schemeClr val="lt2"/>
                </a:solidFill>
              </a:defRPr>
            </a:lvl6pPr>
            <a:lvl7pPr marL="3200400" lvl="6" indent="-304800" rtl="0">
              <a:spcBef>
                <a:spcPts val="1600"/>
              </a:spcBef>
              <a:spcAft>
                <a:spcPts val="0"/>
              </a:spcAft>
              <a:buClr>
                <a:schemeClr val="lt2"/>
              </a:buClr>
              <a:buSzPts val="1200"/>
              <a:buFont typeface="Roboto Condensed Light" panose="02000000000000000000"/>
              <a:buChar char="●"/>
              <a:defRPr>
                <a:solidFill>
                  <a:schemeClr val="lt2"/>
                </a:solidFill>
              </a:defRPr>
            </a:lvl7pPr>
            <a:lvl8pPr marL="3657600" lvl="7" indent="-304800" rtl="0">
              <a:spcBef>
                <a:spcPts val="1600"/>
              </a:spcBef>
              <a:spcAft>
                <a:spcPts val="0"/>
              </a:spcAft>
              <a:buClr>
                <a:schemeClr val="lt2"/>
              </a:buClr>
              <a:buSzPts val="1200"/>
              <a:buFont typeface="Roboto Condensed Light" panose="02000000000000000000"/>
              <a:buChar char="○"/>
              <a:defRPr>
                <a:solidFill>
                  <a:schemeClr val="lt2"/>
                </a:solidFill>
              </a:defRPr>
            </a:lvl8pPr>
            <a:lvl9pPr marL="4114800" lvl="8" indent="-304800" rtl="0">
              <a:spcBef>
                <a:spcPts val="1600"/>
              </a:spcBef>
              <a:spcAft>
                <a:spcPts val="1600"/>
              </a:spcAft>
              <a:buClr>
                <a:schemeClr val="lt2"/>
              </a:buClr>
              <a:buSzPts val="1200"/>
              <a:buFont typeface="Roboto Condensed Light" panose="02000000000000000000"/>
              <a:buChar char="■"/>
              <a:defRPr>
                <a:solidFill>
                  <a:schemeClr val="lt2"/>
                </a:solidFill>
              </a:defRPr>
            </a:lvl9pPr>
          </a:lstStyle>
          <a:p/>
        </p:txBody>
      </p:sp>
      <p:sp>
        <p:nvSpPr>
          <p:cNvPr id="559" name="Google Shape;559;p27"/>
          <p:cNvSpPr txBox="1">
            <a:spLocks noGrp="1"/>
          </p:cNvSpPr>
          <p:nvPr>
            <p:ph type="ctrTitle"/>
          </p:nvPr>
        </p:nvSpPr>
        <p:spPr>
          <a:xfrm>
            <a:off x="716726" y="545125"/>
            <a:ext cx="439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60" name="Google Shape;560;p27"/>
          <p:cNvGrpSpPr/>
          <p:nvPr/>
        </p:nvGrpSpPr>
        <p:grpSpPr>
          <a:xfrm flipH="1">
            <a:off x="-3378906" y="3148409"/>
            <a:ext cx="4313925" cy="3465375"/>
            <a:chOff x="1645525" y="677625"/>
            <a:chExt cx="4313925" cy="3465375"/>
          </a:xfrm>
        </p:grpSpPr>
        <p:sp>
          <p:nvSpPr>
            <p:cNvPr id="561" name="Google Shape;561;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 name="Google Shape;569;p27"/>
          <p:cNvGrpSpPr/>
          <p:nvPr/>
        </p:nvGrpSpPr>
        <p:grpSpPr>
          <a:xfrm rot="-5400000" flipH="1">
            <a:off x="6726269" y="-1973466"/>
            <a:ext cx="4313925" cy="3465375"/>
            <a:chOff x="1645525" y="677625"/>
            <a:chExt cx="4313925" cy="3465375"/>
          </a:xfrm>
        </p:grpSpPr>
        <p:sp>
          <p:nvSpPr>
            <p:cNvPr id="570" name="Google Shape;570;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2"/>
        </a:solidFill>
        <a:effectLst/>
      </p:bgPr>
    </p:bg>
    <p:spTree>
      <p:nvGrpSpPr>
        <p:cNvPr id="1" name="Shape 786"/>
        <p:cNvGrpSpPr/>
        <p:nvPr/>
      </p:nvGrpSpPr>
      <p:grpSpPr>
        <a:xfrm>
          <a:off x="0" y="0"/>
          <a:ext cx="0" cy="0"/>
          <a:chOff x="0" y="0"/>
          <a:chExt cx="0" cy="0"/>
        </a:xfrm>
      </p:grpSpPr>
      <p:sp>
        <p:nvSpPr>
          <p:cNvPr id="787" name="Google Shape;787;p38"/>
          <p:cNvSpPr txBox="1">
            <a:spLocks noGrp="1"/>
          </p:cNvSpPr>
          <p:nvPr>
            <p:ph type="ctrTitle"/>
          </p:nvPr>
        </p:nvSpPr>
        <p:spPr>
          <a:xfrm>
            <a:off x="716725" y="545125"/>
            <a:ext cx="7710600" cy="5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88" name="Google Shape;788;p38"/>
          <p:cNvGrpSpPr/>
          <p:nvPr/>
        </p:nvGrpSpPr>
        <p:grpSpPr>
          <a:xfrm rot="-5400000" flipH="1">
            <a:off x="5376689" y="857740"/>
            <a:ext cx="4313925" cy="3465375"/>
            <a:chOff x="1645525" y="677625"/>
            <a:chExt cx="4313925" cy="3465375"/>
          </a:xfrm>
        </p:grpSpPr>
        <p:sp>
          <p:nvSpPr>
            <p:cNvPr id="789" name="Google Shape;789;p3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7" name="Google Shape;797;p38"/>
          <p:cNvSpPr txBox="1">
            <a:spLocks noGrp="1"/>
          </p:cNvSpPr>
          <p:nvPr>
            <p:ph type="subTitle" idx="1"/>
          </p:nvPr>
        </p:nvSpPr>
        <p:spPr>
          <a:xfrm>
            <a:off x="716725" y="1395450"/>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98" name="Google Shape;798;p38"/>
          <p:cNvSpPr txBox="1">
            <a:spLocks noGrp="1"/>
          </p:cNvSpPr>
          <p:nvPr>
            <p:ph type="subTitle" idx="2"/>
          </p:nvPr>
        </p:nvSpPr>
        <p:spPr>
          <a:xfrm>
            <a:off x="716725" y="1697412"/>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799" name="Google Shape;799;p38"/>
          <p:cNvSpPr txBox="1">
            <a:spLocks noGrp="1"/>
          </p:cNvSpPr>
          <p:nvPr>
            <p:ph type="subTitle" idx="3"/>
          </p:nvPr>
        </p:nvSpPr>
        <p:spPr>
          <a:xfrm>
            <a:off x="716725" y="2616062"/>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800" name="Google Shape;800;p38"/>
          <p:cNvSpPr txBox="1">
            <a:spLocks noGrp="1"/>
          </p:cNvSpPr>
          <p:nvPr>
            <p:ph type="subTitle" idx="4"/>
          </p:nvPr>
        </p:nvSpPr>
        <p:spPr>
          <a:xfrm>
            <a:off x="716725" y="2915200"/>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801" name="Google Shape;801;p38"/>
          <p:cNvSpPr txBox="1">
            <a:spLocks noGrp="1"/>
          </p:cNvSpPr>
          <p:nvPr>
            <p:ph type="subTitle" idx="5"/>
          </p:nvPr>
        </p:nvSpPr>
        <p:spPr>
          <a:xfrm>
            <a:off x="716725" y="3833850"/>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802" name="Google Shape;802;p38"/>
          <p:cNvSpPr txBox="1">
            <a:spLocks noGrp="1"/>
          </p:cNvSpPr>
          <p:nvPr>
            <p:ph type="subTitle" idx="6"/>
          </p:nvPr>
        </p:nvSpPr>
        <p:spPr>
          <a:xfrm>
            <a:off x="716725" y="4135813"/>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MAIN_POINT_1_1_1_1">
    <p:bg>
      <p:bgPr>
        <a:solidFill>
          <a:schemeClr val="lt2"/>
        </a:solidFill>
        <a:effectLst/>
      </p:bgPr>
    </p:bg>
    <p:spTree>
      <p:nvGrpSpPr>
        <p:cNvPr id="1" name="Shape 1082"/>
        <p:cNvGrpSpPr/>
        <p:nvPr/>
      </p:nvGrpSpPr>
      <p:grpSpPr>
        <a:xfrm>
          <a:off x="0" y="0"/>
          <a:ext cx="0" cy="0"/>
          <a:chOff x="0" y="0"/>
          <a:chExt cx="0" cy="0"/>
        </a:xfrm>
      </p:grpSpPr>
      <p:sp>
        <p:nvSpPr>
          <p:cNvPr id="1083" name="Google Shape;1083;p50"/>
          <p:cNvSpPr txBox="1">
            <a:spLocks noGrp="1"/>
          </p:cNvSpPr>
          <p:nvPr>
            <p:ph type="title"/>
          </p:nvPr>
        </p:nvSpPr>
        <p:spPr>
          <a:xfrm>
            <a:off x="2421900" y="1705050"/>
            <a:ext cx="4300200" cy="1214100"/>
          </a:xfrm>
          <a:prstGeom prst="rect">
            <a:avLst/>
          </a:prstGeom>
          <a:noFill/>
          <a:ln>
            <a:noFill/>
          </a:ln>
        </p:spPr>
        <p:txBody>
          <a:bodyPr spcFirstLastPara="1" wrap="square" lIns="91425" tIns="0" rIns="0" bIns="0" anchor="b" anchorCtr="0">
            <a:noAutofit/>
          </a:bodyPr>
          <a:lstStyle>
            <a:lvl1pPr lvl="0" algn="ctr" rtl="0">
              <a:spcBef>
                <a:spcPts val="0"/>
              </a:spcBef>
              <a:spcAft>
                <a:spcPts val="0"/>
              </a:spcAft>
              <a:buSzPts val="2200"/>
              <a:buNone/>
              <a:defRPr sz="9600" i="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084" name="Google Shape;1084;p50"/>
          <p:cNvSpPr txBox="1">
            <a:spLocks noGrp="1"/>
          </p:cNvSpPr>
          <p:nvPr>
            <p:ph type="subTitle" idx="1"/>
          </p:nvPr>
        </p:nvSpPr>
        <p:spPr>
          <a:xfrm>
            <a:off x="2421900" y="2867850"/>
            <a:ext cx="4300200" cy="570600"/>
          </a:xfrm>
          <a:prstGeom prst="rect">
            <a:avLst/>
          </a:prstGeom>
        </p:spPr>
        <p:txBody>
          <a:bodyPr spcFirstLastPara="1" wrap="square" lIns="91425" tIns="91425" rIns="0" bIns="91425" anchor="t" anchorCtr="0">
            <a:noAutofit/>
          </a:bodyPr>
          <a:lstStyle>
            <a:lvl1pPr lvl="0" algn="ctr" rtl="0">
              <a:spcBef>
                <a:spcPts val="0"/>
              </a:spcBef>
              <a:spcAft>
                <a:spcPts val="0"/>
              </a:spcAft>
              <a:buNone/>
              <a:defRPr sz="1600">
                <a:solidFill>
                  <a:schemeClr val="dk1"/>
                </a:solidFill>
              </a:defRPr>
            </a:lvl1pPr>
            <a:lvl2pPr lvl="1" algn="ctr" rtl="0">
              <a:spcBef>
                <a:spcPts val="1600"/>
              </a:spcBef>
              <a:spcAft>
                <a:spcPts val="0"/>
              </a:spcAft>
              <a:buNone/>
              <a:defRPr sz="1600">
                <a:solidFill>
                  <a:schemeClr val="dk1"/>
                </a:solidFill>
              </a:defRPr>
            </a:lvl2pPr>
            <a:lvl3pPr lvl="2" algn="ctr" rtl="0">
              <a:spcBef>
                <a:spcPts val="1600"/>
              </a:spcBef>
              <a:spcAft>
                <a:spcPts val="0"/>
              </a:spcAft>
              <a:buNone/>
              <a:defRPr sz="1600">
                <a:solidFill>
                  <a:schemeClr val="dk1"/>
                </a:solidFill>
              </a:defRPr>
            </a:lvl3pPr>
            <a:lvl4pPr lvl="3" algn="ctr" rtl="0">
              <a:spcBef>
                <a:spcPts val="1600"/>
              </a:spcBef>
              <a:spcAft>
                <a:spcPts val="0"/>
              </a:spcAft>
              <a:buNone/>
              <a:defRPr sz="1600">
                <a:solidFill>
                  <a:schemeClr val="dk1"/>
                </a:solidFill>
              </a:defRPr>
            </a:lvl4pPr>
            <a:lvl5pPr lvl="4" algn="ctr" rtl="0">
              <a:spcBef>
                <a:spcPts val="1600"/>
              </a:spcBef>
              <a:spcAft>
                <a:spcPts val="0"/>
              </a:spcAft>
              <a:buNone/>
              <a:defRPr sz="1600">
                <a:solidFill>
                  <a:schemeClr val="dk1"/>
                </a:solidFill>
              </a:defRPr>
            </a:lvl5pPr>
            <a:lvl6pPr lvl="5" algn="ctr" rtl="0">
              <a:spcBef>
                <a:spcPts val="1600"/>
              </a:spcBef>
              <a:spcAft>
                <a:spcPts val="0"/>
              </a:spcAft>
              <a:buNone/>
              <a:defRPr sz="1600">
                <a:solidFill>
                  <a:schemeClr val="dk1"/>
                </a:solidFill>
              </a:defRPr>
            </a:lvl6pPr>
            <a:lvl7pPr lvl="6" algn="ctr" rtl="0">
              <a:spcBef>
                <a:spcPts val="1600"/>
              </a:spcBef>
              <a:spcAft>
                <a:spcPts val="0"/>
              </a:spcAft>
              <a:buNone/>
              <a:defRPr sz="1600">
                <a:solidFill>
                  <a:schemeClr val="dk1"/>
                </a:solidFill>
              </a:defRPr>
            </a:lvl7pPr>
            <a:lvl8pPr lvl="7" algn="ctr" rtl="0">
              <a:spcBef>
                <a:spcPts val="1600"/>
              </a:spcBef>
              <a:spcAft>
                <a:spcPts val="0"/>
              </a:spcAft>
              <a:buNone/>
              <a:defRPr sz="1600">
                <a:solidFill>
                  <a:schemeClr val="dk1"/>
                </a:solidFill>
              </a:defRPr>
            </a:lvl8pPr>
            <a:lvl9pPr lvl="8" algn="ctr" rtl="0">
              <a:spcBef>
                <a:spcPts val="1600"/>
              </a:spcBef>
              <a:spcAft>
                <a:spcPts val="1600"/>
              </a:spcAft>
              <a:buNone/>
              <a:defRPr sz="1600">
                <a:solidFill>
                  <a:schemeClr val="dk1"/>
                </a:solidFill>
              </a:defRPr>
            </a:lvl9pPr>
          </a:lstStyle>
          <a:p/>
        </p:txBody>
      </p:sp>
      <p:grpSp>
        <p:nvGrpSpPr>
          <p:cNvPr id="1085" name="Google Shape;1085;p50"/>
          <p:cNvGrpSpPr/>
          <p:nvPr/>
        </p:nvGrpSpPr>
        <p:grpSpPr>
          <a:xfrm rot="-5400000" flipH="1">
            <a:off x="5716269" y="-1425166"/>
            <a:ext cx="4313925" cy="3465375"/>
            <a:chOff x="1645525" y="677625"/>
            <a:chExt cx="4313925" cy="3465375"/>
          </a:xfrm>
        </p:grpSpPr>
        <p:sp>
          <p:nvSpPr>
            <p:cNvPr id="1086" name="Google Shape;1086;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4" name="Google Shape;1094;p50"/>
          <p:cNvGrpSpPr/>
          <p:nvPr/>
        </p:nvGrpSpPr>
        <p:grpSpPr>
          <a:xfrm flipH="1">
            <a:off x="-2191781" y="2691209"/>
            <a:ext cx="4313925" cy="3465375"/>
            <a:chOff x="1645525" y="677625"/>
            <a:chExt cx="4313925" cy="3465375"/>
          </a:xfrm>
        </p:grpSpPr>
        <p:sp>
          <p:nvSpPr>
            <p:cNvPr id="1095" name="Google Shape;1095;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lt2"/>
        </a:solidFill>
        <a:effectLst/>
      </p:bgPr>
    </p:bg>
    <p:spTree>
      <p:nvGrpSpPr>
        <p:cNvPr id="1" name="Shape 1324"/>
        <p:cNvGrpSpPr/>
        <p:nvPr/>
      </p:nvGrpSpPr>
      <p:grpSpPr>
        <a:xfrm>
          <a:off x="0" y="0"/>
          <a:ext cx="0" cy="0"/>
          <a:chOff x="0" y="0"/>
          <a:chExt cx="0" cy="0"/>
        </a:xfrm>
      </p:grpSpPr>
      <p:grpSp>
        <p:nvGrpSpPr>
          <p:cNvPr id="1325" name="Google Shape;1325;p58"/>
          <p:cNvGrpSpPr/>
          <p:nvPr/>
        </p:nvGrpSpPr>
        <p:grpSpPr>
          <a:xfrm rot="-5400000" flipH="1">
            <a:off x="6726244" y="-1813891"/>
            <a:ext cx="4313925" cy="3465375"/>
            <a:chOff x="1645525" y="677625"/>
            <a:chExt cx="4313925" cy="3465375"/>
          </a:xfrm>
        </p:grpSpPr>
        <p:sp>
          <p:nvSpPr>
            <p:cNvPr id="1326" name="Google Shape;1326;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4" name="Google Shape;1334;p58"/>
          <p:cNvGrpSpPr/>
          <p:nvPr/>
        </p:nvGrpSpPr>
        <p:grpSpPr>
          <a:xfrm flipH="1">
            <a:off x="-3378906" y="3148409"/>
            <a:ext cx="4313925" cy="3465375"/>
            <a:chOff x="1645525" y="677625"/>
            <a:chExt cx="4313925" cy="3465375"/>
          </a:xfrm>
        </p:grpSpPr>
        <p:sp>
          <p:nvSpPr>
            <p:cNvPr id="1335" name="Google Shape;1335;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343"/>
        <p:cNvGrpSpPr/>
        <p:nvPr/>
      </p:nvGrpSpPr>
      <p:grpSpPr>
        <a:xfrm>
          <a:off x="0" y="0"/>
          <a:ext cx="0" cy="0"/>
          <a:chOff x="0" y="0"/>
          <a:chExt cx="0" cy="0"/>
        </a:xfrm>
      </p:grpSpPr>
      <p:grpSp>
        <p:nvGrpSpPr>
          <p:cNvPr id="1344" name="Google Shape;1344;p59"/>
          <p:cNvGrpSpPr/>
          <p:nvPr/>
        </p:nvGrpSpPr>
        <p:grpSpPr>
          <a:xfrm rot="5400000" flipH="1">
            <a:off x="-1974381" y="3638534"/>
            <a:ext cx="4313925" cy="3465375"/>
            <a:chOff x="1645525" y="677625"/>
            <a:chExt cx="4313925" cy="3465375"/>
          </a:xfrm>
        </p:grpSpPr>
        <p:sp>
          <p:nvSpPr>
            <p:cNvPr id="1345" name="Google Shape;1345;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3" name="Google Shape;1353;p59"/>
          <p:cNvGrpSpPr/>
          <p:nvPr/>
        </p:nvGrpSpPr>
        <p:grpSpPr>
          <a:xfrm rot="10800000" flipH="1">
            <a:off x="8003119" y="-1267916"/>
            <a:ext cx="4313925" cy="3465375"/>
            <a:chOff x="1645525" y="677625"/>
            <a:chExt cx="4313925" cy="3465375"/>
          </a:xfrm>
        </p:grpSpPr>
        <p:sp>
          <p:nvSpPr>
            <p:cNvPr id="1354" name="Google Shape;1354;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Barlow Semi Condensed" panose="00000506000000000000"/>
              <a:buNone/>
              <a:defRPr sz="2800" b="1">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6.xml"/><Relationship Id="rId2" Type="http://schemas.openxmlformats.org/officeDocument/2006/relationships/hyperlink" Target="https://www.mdpi.com/2075-1729/15/3/327" TargetMode="External"/><Relationship Id="rId1" Type="http://schemas.openxmlformats.org/officeDocument/2006/relationships/hyperlink" Target="https://www.nature.com/articles/s41598-025-92776-1#Sec9"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hyperlink" Target="https://www.kaggle.com/datasets/fernando2rad/brain-tumor-mri-images-44c/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3"/>
        <p:cNvGrpSpPr/>
        <p:nvPr/>
      </p:nvGrpSpPr>
      <p:grpSpPr>
        <a:xfrm>
          <a:off x="0" y="0"/>
          <a:ext cx="0" cy="0"/>
          <a:chOff x="0" y="0"/>
          <a:chExt cx="0" cy="0"/>
        </a:xfrm>
      </p:grpSpPr>
      <p:sp>
        <p:nvSpPr>
          <p:cNvPr id="1544" name="Google Shape;1544;p95"/>
          <p:cNvSpPr txBox="1">
            <a:spLocks noGrp="1"/>
          </p:cNvSpPr>
          <p:nvPr>
            <p:ph type="ctrTitle"/>
          </p:nvPr>
        </p:nvSpPr>
        <p:spPr>
          <a:xfrm>
            <a:off x="716725" y="541050"/>
            <a:ext cx="4593000" cy="23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latin typeface="Barlow Semi Condensed" panose="00000506000000000000" pitchFamily="2" charset="0"/>
              </a:rPr>
              <a:t>BRAIN TUMOR CLASSIFICATION SYSTEM</a:t>
            </a:r>
            <a:endParaRPr sz="4800" dirty="0">
              <a:latin typeface="Barlow Semi Condensed" panose="00000506000000000000" pitchFamily="2" charset="0"/>
              <a:ea typeface="Bahiana" panose="00000500000000000000"/>
              <a:cs typeface="Bahiana" panose="00000500000000000000"/>
              <a:sym typeface="Bahiana" panose="00000500000000000000"/>
            </a:endParaRPr>
          </a:p>
        </p:txBody>
      </p:sp>
      <p:sp>
        <p:nvSpPr>
          <p:cNvPr id="1545" name="Google Shape;1545;p95"/>
          <p:cNvSpPr txBox="1">
            <a:spLocks noGrp="1"/>
          </p:cNvSpPr>
          <p:nvPr>
            <p:ph type="subTitle" idx="1"/>
          </p:nvPr>
        </p:nvSpPr>
        <p:spPr>
          <a:xfrm>
            <a:off x="716725" y="2894251"/>
            <a:ext cx="385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Prepared by: Team 1</a:t>
            </a:r>
            <a:endParaRPr dirty="0"/>
          </a:p>
        </p:txBody>
      </p:sp>
      <p:grpSp>
        <p:nvGrpSpPr>
          <p:cNvPr id="1546" name="Google Shape;1546;p95"/>
          <p:cNvGrpSpPr/>
          <p:nvPr/>
        </p:nvGrpSpPr>
        <p:grpSpPr>
          <a:xfrm>
            <a:off x="6733986" y="1354623"/>
            <a:ext cx="2018084" cy="1393422"/>
            <a:chOff x="5560550" y="1017938"/>
            <a:chExt cx="2489925" cy="1719425"/>
          </a:xfrm>
        </p:grpSpPr>
        <p:sp>
          <p:nvSpPr>
            <p:cNvPr id="1547" name="Google Shape;1547;p95"/>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95"/>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95"/>
            <p:cNvSpPr/>
            <p:nvPr/>
          </p:nvSpPr>
          <p:spPr>
            <a:xfrm>
              <a:off x="5852950" y="2166638"/>
              <a:ext cx="25" cy="25"/>
            </a:xfrm>
            <a:custGeom>
              <a:avLst/>
              <a:gdLst/>
              <a:ahLst/>
              <a:cxnLst/>
              <a:rect l="l" t="t" r="r" b="b"/>
              <a:pathLst>
                <a:path w="1" h="1" extrusionOk="0">
                  <a:moveTo>
                    <a:pt x="1" y="1"/>
                  </a:moveTo>
                  <a:lnTo>
                    <a:pt x="1"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95"/>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95"/>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95"/>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95"/>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95"/>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95"/>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95"/>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95"/>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95"/>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95"/>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95"/>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95"/>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95"/>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95"/>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95"/>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95"/>
          <p:cNvGrpSpPr/>
          <p:nvPr/>
        </p:nvGrpSpPr>
        <p:grpSpPr>
          <a:xfrm>
            <a:off x="5193175" y="2466896"/>
            <a:ext cx="3941823" cy="2648094"/>
            <a:chOff x="5193175" y="2466896"/>
            <a:chExt cx="3941823" cy="2648094"/>
          </a:xfrm>
        </p:grpSpPr>
        <p:sp>
          <p:nvSpPr>
            <p:cNvPr id="1566" name="Google Shape;1566;p95"/>
            <p:cNvSpPr/>
            <p:nvPr/>
          </p:nvSpPr>
          <p:spPr>
            <a:xfrm flipH="1">
              <a:off x="8432050" y="3337576"/>
              <a:ext cx="27820" cy="41498"/>
            </a:xfrm>
            <a:custGeom>
              <a:avLst/>
              <a:gdLst/>
              <a:ahLst/>
              <a:cxnLst/>
              <a:rect l="l" t="t" r="r" b="b"/>
              <a:pathLst>
                <a:path w="1855" h="2767" extrusionOk="0">
                  <a:moveTo>
                    <a:pt x="0" y="1734"/>
                  </a:moveTo>
                  <a:cubicBezTo>
                    <a:pt x="547" y="2098"/>
                    <a:pt x="1033" y="2433"/>
                    <a:pt x="1520" y="2767"/>
                  </a:cubicBezTo>
                  <a:cubicBezTo>
                    <a:pt x="1854" y="1217"/>
                    <a:pt x="1520" y="396"/>
                    <a:pt x="1277" y="1"/>
                  </a:cubicBezTo>
                  <a:cubicBezTo>
                    <a:pt x="1033" y="214"/>
                    <a:pt x="578" y="822"/>
                    <a:pt x="0" y="173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95"/>
            <p:cNvSpPr/>
            <p:nvPr/>
          </p:nvSpPr>
          <p:spPr>
            <a:xfrm flipH="1">
              <a:off x="5202294" y="2958769"/>
              <a:ext cx="647337" cy="235686"/>
            </a:xfrm>
            <a:custGeom>
              <a:avLst/>
              <a:gdLst/>
              <a:ahLst/>
              <a:cxnLst/>
              <a:rect l="l" t="t" r="r" b="b"/>
              <a:pathLst>
                <a:path w="43163" h="15715" extrusionOk="0">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95"/>
            <p:cNvSpPr/>
            <p:nvPr/>
          </p:nvSpPr>
          <p:spPr>
            <a:xfrm flipH="1">
              <a:off x="5366396" y="2730837"/>
              <a:ext cx="542040" cy="321846"/>
            </a:xfrm>
            <a:custGeom>
              <a:avLst/>
              <a:gdLst/>
              <a:ahLst/>
              <a:cxnLst/>
              <a:rect l="l" t="t" r="r" b="b"/>
              <a:pathLst>
                <a:path w="36142" h="21460" extrusionOk="0">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95"/>
            <p:cNvSpPr/>
            <p:nvPr/>
          </p:nvSpPr>
          <p:spPr>
            <a:xfrm flipH="1">
              <a:off x="6598126" y="3091422"/>
              <a:ext cx="93014" cy="83896"/>
            </a:xfrm>
            <a:custGeom>
              <a:avLst/>
              <a:gdLst/>
              <a:ahLst/>
              <a:cxnLst/>
              <a:rect l="l" t="t" r="r" b="b"/>
              <a:pathLst>
                <a:path w="6202" h="5594" extrusionOk="0">
                  <a:moveTo>
                    <a:pt x="5411" y="0"/>
                  </a:moveTo>
                  <a:cubicBezTo>
                    <a:pt x="5380" y="31"/>
                    <a:pt x="5350" y="31"/>
                    <a:pt x="5320" y="31"/>
                  </a:cubicBezTo>
                  <a:cubicBezTo>
                    <a:pt x="5107" y="183"/>
                    <a:pt x="3374" y="699"/>
                    <a:pt x="851" y="1399"/>
                  </a:cubicBezTo>
                  <a:lnTo>
                    <a:pt x="0" y="1611"/>
                  </a:lnTo>
                  <a:lnTo>
                    <a:pt x="6201" y="5593"/>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95"/>
            <p:cNvSpPr/>
            <p:nvPr/>
          </p:nvSpPr>
          <p:spPr>
            <a:xfrm flipH="1">
              <a:off x="5381904" y="3311151"/>
              <a:ext cx="1825721" cy="558432"/>
            </a:xfrm>
            <a:custGeom>
              <a:avLst/>
              <a:gdLst/>
              <a:ahLst/>
              <a:cxnLst/>
              <a:rect l="l" t="t" r="r" b="b"/>
              <a:pathLst>
                <a:path w="121735" h="37235" extrusionOk="0">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95"/>
            <p:cNvSpPr/>
            <p:nvPr/>
          </p:nvSpPr>
          <p:spPr>
            <a:xfrm flipH="1">
              <a:off x="7708601" y="4061026"/>
              <a:ext cx="241175" cy="279913"/>
            </a:xfrm>
            <a:custGeom>
              <a:avLst/>
              <a:gdLst/>
              <a:ahLst/>
              <a:cxnLst/>
              <a:rect l="l" t="t" r="r" b="b"/>
              <a:pathLst>
                <a:path w="16081" h="18664" extrusionOk="0">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95"/>
            <p:cNvSpPr/>
            <p:nvPr/>
          </p:nvSpPr>
          <p:spPr>
            <a:xfrm flipH="1">
              <a:off x="6842480" y="4445772"/>
              <a:ext cx="1504804" cy="578963"/>
            </a:xfrm>
            <a:custGeom>
              <a:avLst/>
              <a:gdLst/>
              <a:ahLst/>
              <a:cxnLst/>
              <a:rect l="l" t="t" r="r" b="b"/>
              <a:pathLst>
                <a:path w="100337" h="38604" extrusionOk="0">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95"/>
            <p:cNvSpPr/>
            <p:nvPr/>
          </p:nvSpPr>
          <p:spPr>
            <a:xfrm flipH="1">
              <a:off x="7210354" y="3587855"/>
              <a:ext cx="360135" cy="354211"/>
            </a:xfrm>
            <a:custGeom>
              <a:avLst/>
              <a:gdLst/>
              <a:ahLst/>
              <a:cxnLst/>
              <a:rect l="l" t="t" r="r" b="b"/>
              <a:pathLst>
                <a:path w="24013" h="23618" extrusionOk="0">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95"/>
            <p:cNvSpPr/>
            <p:nvPr/>
          </p:nvSpPr>
          <p:spPr>
            <a:xfrm flipH="1">
              <a:off x="6935930" y="3226805"/>
              <a:ext cx="160923" cy="392964"/>
            </a:xfrm>
            <a:custGeom>
              <a:avLst/>
              <a:gdLst/>
              <a:ahLst/>
              <a:cxnLst/>
              <a:rect l="l" t="t" r="r" b="b"/>
              <a:pathLst>
                <a:path w="10730" h="26202" extrusionOk="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95"/>
            <p:cNvSpPr/>
            <p:nvPr/>
          </p:nvSpPr>
          <p:spPr>
            <a:xfrm flipH="1">
              <a:off x="6675168" y="3250066"/>
              <a:ext cx="160938" cy="392964"/>
            </a:xfrm>
            <a:custGeom>
              <a:avLst/>
              <a:gdLst/>
              <a:ahLst/>
              <a:cxnLst/>
              <a:rect l="l" t="t" r="r" b="b"/>
              <a:pathLst>
                <a:path w="10731" h="26202" extrusionOk="0">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95"/>
            <p:cNvSpPr/>
            <p:nvPr/>
          </p:nvSpPr>
          <p:spPr>
            <a:xfrm flipH="1">
              <a:off x="6041074" y="2889481"/>
              <a:ext cx="204701" cy="83881"/>
            </a:xfrm>
            <a:custGeom>
              <a:avLst/>
              <a:gdLst/>
              <a:ahLst/>
              <a:cxnLst/>
              <a:rect l="l" t="t" r="r" b="b"/>
              <a:pathLst>
                <a:path w="13649" h="5593" extrusionOk="0">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95"/>
            <p:cNvSpPr/>
            <p:nvPr/>
          </p:nvSpPr>
          <p:spPr>
            <a:xfrm flipH="1">
              <a:off x="6005065" y="2959219"/>
              <a:ext cx="435347" cy="342828"/>
            </a:xfrm>
            <a:custGeom>
              <a:avLst/>
              <a:gdLst/>
              <a:ahLst/>
              <a:cxnLst/>
              <a:rect l="l" t="t" r="r" b="b"/>
              <a:pathLst>
                <a:path w="29028" h="22859" extrusionOk="0">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95"/>
            <p:cNvSpPr/>
            <p:nvPr/>
          </p:nvSpPr>
          <p:spPr>
            <a:xfrm flipH="1">
              <a:off x="6031040" y="3072735"/>
              <a:ext cx="91650" cy="323676"/>
            </a:xfrm>
            <a:custGeom>
              <a:avLst/>
              <a:gdLst/>
              <a:ahLst/>
              <a:cxnLst/>
              <a:rect l="l" t="t" r="r" b="b"/>
              <a:pathLst>
                <a:path w="6111" h="21582" extrusionOk="0">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95"/>
            <p:cNvSpPr/>
            <p:nvPr/>
          </p:nvSpPr>
          <p:spPr>
            <a:xfrm flipH="1">
              <a:off x="5193175" y="2466896"/>
              <a:ext cx="3941823" cy="2648094"/>
            </a:xfrm>
            <a:custGeom>
              <a:avLst/>
              <a:gdLst/>
              <a:ahLst/>
              <a:cxnLst/>
              <a:rect l="l" t="t" r="r" b="b"/>
              <a:pathLst>
                <a:path w="262832" h="176569" extrusionOk="0">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USED</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numCol="2" anchor="t"/>
          <a:lstStyle/>
          <a:p>
            <a:pPr marL="0" indent="0">
              <a:spcAft>
                <a:spcPts val="600"/>
              </a:spcAft>
            </a:pPr>
            <a:r>
              <a:rPr lang="en-US" b="0" dirty="0">
                <a:solidFill>
                  <a:schemeClr val="tx2"/>
                </a:solidFill>
              </a:rPr>
              <a:t>The dataset included 15 classes;</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Astrocytoma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Carcinoma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Ependymoma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Ganglioglioma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Germinoma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Glioblastoma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Granuloma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Medulloblastoma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Meningioma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Neurocytoma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Oligodendroglioma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Papilloma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Schwannoma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Tuberculoma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Normal</a:t>
            </a:r>
            <a:endParaRPr lang="en-US" b="0" dirty="0">
              <a:solidFill>
                <a:schemeClr val="tx2"/>
              </a:solidFill>
            </a:endParaRPr>
          </a:p>
          <a:p>
            <a:pPr marL="342900" indent="-342900">
              <a:spcAft>
                <a:spcPts val="600"/>
              </a:spcAft>
              <a:buFont typeface="+mj-lt"/>
              <a:buAutoNum type="arabicPeriod"/>
            </a:pPr>
            <a:endParaRPr lang="en-US" b="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0895" y="185185"/>
            <a:ext cx="7046258" cy="477313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SAMPLES</a:t>
            </a:r>
            <a:endParaRPr sz="320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Averaging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3743" y="1656140"/>
            <a:ext cx="6176514"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Median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656140"/>
            <a:ext cx="6176513"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Gaussian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647514"/>
            <a:ext cx="6176513"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Bilateral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Outlier Method</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Prewitt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Sobel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Contrast Stretching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30096" y="1656140"/>
            <a:ext cx="6083807"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583"/>
        <p:cNvGrpSpPr/>
        <p:nvPr/>
      </p:nvGrpSpPr>
      <p:grpSpPr>
        <a:xfrm>
          <a:off x="0" y="0"/>
          <a:ext cx="0" cy="0"/>
          <a:chOff x="0" y="0"/>
          <a:chExt cx="0" cy="0"/>
        </a:xfrm>
      </p:grpSpPr>
      <p:sp>
        <p:nvSpPr>
          <p:cNvPr id="1584" name="Google Shape;1584;p96"/>
          <p:cNvSpPr txBox="1">
            <a:spLocks noGrp="1"/>
          </p:cNvSpPr>
          <p:nvPr>
            <p:ph type="ctrTitle"/>
          </p:nvPr>
        </p:nvSpPr>
        <p:spPr>
          <a:xfrm>
            <a:off x="720000" y="734531"/>
            <a:ext cx="4276500" cy="772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TEAM MEMBERS</a:t>
            </a:r>
            <a:endParaRPr sz="3600" dirty="0"/>
          </a:p>
        </p:txBody>
      </p:sp>
      <p:graphicFrame>
        <p:nvGraphicFramePr>
          <p:cNvPr id="1586" name="Google Shape;1586;p96"/>
          <p:cNvGraphicFramePr/>
          <p:nvPr/>
        </p:nvGraphicFramePr>
        <p:xfrm>
          <a:off x="736200" y="1507218"/>
          <a:ext cx="7687800" cy="2500005"/>
        </p:xfrm>
        <a:graphic>
          <a:graphicData uri="http://schemas.openxmlformats.org/drawingml/2006/table">
            <a:tbl>
              <a:tblPr>
                <a:noFill/>
                <a:tableStyleId>{20494D77-1090-4652-A027-D7CE7BD57867}</a:tableStyleId>
              </a:tblPr>
              <a:tblGrid>
                <a:gridCol w="7687800"/>
              </a:tblGrid>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Abdullah Yasser</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Fady Bekheet</a:t>
                      </a:r>
                      <a:endParaRPr sz="1600" b="1" dirty="0">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Gerges Marzouk</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Hussein Ebrahim</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Mazen Omar</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Thresholding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244998" y="1749978"/>
            <a:ext cx="8654004" cy="3043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Histogram Equalization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Negative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Logarithmic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83943" y="2060697"/>
            <a:ext cx="8776114" cy="2422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Gamma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248264" y="2078452"/>
            <a:ext cx="8647472" cy="2387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Low 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Butterworth Lowpass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718541"/>
            <a:ext cx="5992636"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High Pass Filter</a:t>
            </a:r>
            <a:endParaRPr lang="en-US" sz="1800" dirty="0">
              <a:solidFill>
                <a:schemeClr val="tx2"/>
              </a:solidFill>
              <a:latin typeface="Barlow Semi Condensed" panose="00000506000000000000" pitchFamily="2" charset="0"/>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6567" y="1214199"/>
            <a:ext cx="3710866" cy="3798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Butterworth Lowpass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718541"/>
            <a:ext cx="5992636"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Dilation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92"/>
        <p:cNvGrpSpPr/>
        <p:nvPr/>
      </p:nvGrpSpPr>
      <p:grpSpPr>
        <a:xfrm>
          <a:off x="0" y="0"/>
          <a:ext cx="0" cy="0"/>
          <a:chOff x="0" y="0"/>
          <a:chExt cx="0" cy="0"/>
        </a:xfrm>
      </p:grpSpPr>
      <p:sp>
        <p:nvSpPr>
          <p:cNvPr id="1593" name="Google Shape;1593;p97"/>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lang="en-GB"/>
          </a:p>
        </p:txBody>
      </p:sp>
      <p:sp>
        <p:nvSpPr>
          <p:cNvPr id="1594" name="Google Shape;1594;p97"/>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Model architecture and training</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595" name="Google Shape;1595;p97"/>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RESULTS</a:t>
            </a:r>
            <a:endParaRPr dirty="0">
              <a:solidFill>
                <a:schemeClr val="dk1"/>
              </a:solidFill>
            </a:endParaRPr>
          </a:p>
        </p:txBody>
      </p:sp>
      <p:sp>
        <p:nvSpPr>
          <p:cNvPr id="1596" name="Google Shape;1596;p97"/>
          <p:cNvSpPr txBox="1">
            <a:spLocks noGrp="1"/>
          </p:cNvSpPr>
          <p:nvPr>
            <p:ph type="title" idx="9"/>
          </p:nvPr>
        </p:nvSpPr>
        <p:spPr>
          <a:xfrm>
            <a:off x="4929522" y="32365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04</a:t>
            </a:r>
            <a:endParaRPr lang="en-GB"/>
          </a:p>
        </p:txBody>
      </p:sp>
      <p:sp>
        <p:nvSpPr>
          <p:cNvPr id="1597" name="Google Shape;1597;p97"/>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Evaluation metrics and visualization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598" name="Google Shape;1598;p97"/>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DATA</a:t>
            </a:r>
            <a:endParaRPr dirty="0">
              <a:solidFill>
                <a:schemeClr val="dk1"/>
              </a:solidFill>
            </a:endParaRPr>
          </a:p>
        </p:txBody>
      </p:sp>
      <p:sp>
        <p:nvSpPr>
          <p:cNvPr id="1599" name="Google Shape;1599;p97"/>
          <p:cNvSpPr txBox="1">
            <a:spLocks noGrp="1"/>
          </p:cNvSpPr>
          <p:nvPr>
            <p:ph type="ctrTitle"/>
          </p:nvPr>
        </p:nvSpPr>
        <p:spPr>
          <a:xfrm>
            <a:off x="1654404" y="1586197"/>
            <a:ext cx="1770114"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INTRODUCTION</a:t>
            </a:r>
            <a:endParaRPr dirty="0">
              <a:solidFill>
                <a:schemeClr val="dk1"/>
              </a:solidFill>
            </a:endParaRPr>
          </a:p>
        </p:txBody>
      </p:sp>
      <p:sp>
        <p:nvSpPr>
          <p:cNvPr id="1600" name="Google Shape;1600;p97"/>
          <p:cNvSpPr txBox="1">
            <a:spLocks noGrp="1"/>
          </p:cNvSpPr>
          <p:nvPr>
            <p:ph type="title" idx="2"/>
          </p:nvPr>
        </p:nvSpPr>
        <p:spPr>
          <a:xfrm>
            <a:off x="738445" y="14874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endParaRPr lang="en-GB"/>
          </a:p>
        </p:txBody>
      </p:sp>
      <p:sp>
        <p:nvSpPr>
          <p:cNvPr id="1601" name="Google Shape;1601;p97"/>
          <p:cNvSpPr txBox="1">
            <a:spLocks noGrp="1"/>
          </p:cNvSpPr>
          <p:nvPr>
            <p:ph type="title" idx="4"/>
          </p:nvPr>
        </p:nvSpPr>
        <p:spPr>
          <a:xfrm>
            <a:off x="738396" y="32365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endParaRPr lang="en-GB"/>
          </a:p>
        </p:txBody>
      </p:sp>
      <p:sp>
        <p:nvSpPr>
          <p:cNvPr id="1602" name="Google Shape;1602;p97"/>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What is the focus of this project</a:t>
            </a:r>
            <a:endParaRPr dirty="0">
              <a:solidFill>
                <a:schemeClr val="dk1"/>
              </a:solidFill>
            </a:endParaRPr>
          </a:p>
        </p:txBody>
      </p:sp>
      <p:sp>
        <p:nvSpPr>
          <p:cNvPr id="1603" name="Google Shape;1603;p97"/>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Dataset and data preprocessing</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604" name="Google Shape;1604;p97"/>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MODEL</a:t>
            </a:r>
            <a:endParaRPr dirty="0">
              <a:solidFill>
                <a:schemeClr val="dk1"/>
              </a:solidFill>
            </a:endParaRPr>
          </a:p>
        </p:txBody>
      </p:sp>
      <p:sp>
        <p:nvSpPr>
          <p:cNvPr id="1605" name="Google Shape;1605;p97"/>
          <p:cNvSpPr txBox="1">
            <a:spLocks noGrp="1"/>
          </p:cNvSpPr>
          <p:nvPr>
            <p:ph type="title" idx="7"/>
          </p:nvPr>
        </p:nvSpPr>
        <p:spPr>
          <a:xfrm>
            <a:off x="4929372" y="14874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Erosion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Closing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Opening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5"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PRE-PROCESSING</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anchor="t"/>
          <a:lstStyle/>
          <a:p>
            <a:pPr marL="0" indent="0">
              <a:spcAft>
                <a:spcPts val="600"/>
              </a:spcAft>
            </a:pPr>
            <a:r>
              <a:rPr lang="en-US" b="0" dirty="0">
                <a:solidFill>
                  <a:schemeClr val="tx2"/>
                </a:solidFill>
              </a:rPr>
              <a:t>Histogram Equalization provided the most satisfying result.</a:t>
            </a:r>
            <a:endParaRPr lang="en-US" b="0" dirty="0">
              <a:solidFill>
                <a:schemeClr val="tx2"/>
              </a:solidFill>
            </a:endParaRPr>
          </a:p>
          <a:p>
            <a:pPr marL="0" indent="0">
              <a:spcAft>
                <a:spcPts val="600"/>
              </a:spcAft>
            </a:pPr>
            <a:endParaRPr lang="en-US" b="0" u="sng" dirty="0">
              <a:solidFill>
                <a:schemeClr val="tx2"/>
              </a:solidFill>
            </a:endParaRPr>
          </a:p>
          <a:p>
            <a:pPr marL="0" indent="0">
              <a:spcAft>
                <a:spcPts val="600"/>
              </a:spcAft>
            </a:pPr>
            <a:r>
              <a:rPr lang="en-US" b="0" dirty="0">
                <a:solidFill>
                  <a:schemeClr val="tx2"/>
                </a:solidFill>
              </a:rPr>
              <a:t>The dataset was turned into a Data Frame and histogram equalization was performed on the entire Data Frame.</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endParaRPr lang="en-US" b="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PRE-PROCESSING</a:t>
            </a:r>
            <a:endParaRPr sz="3200" dirty="0">
              <a:solidFill>
                <a:schemeClr val="tx2"/>
              </a:solidFill>
            </a:endParaRPr>
          </a:p>
        </p:txBody>
      </p:sp>
      <p:sp>
        <p:nvSpPr>
          <p:cNvPr id="14" name="Subtitle 1"/>
          <p:cNvSpPr>
            <a:spLocks noGrp="1"/>
          </p:cNvSpPr>
          <p:nvPr>
            <p:ph type="subTitle" idx="1"/>
          </p:nvPr>
        </p:nvSpPr>
        <p:spPr>
          <a:xfrm flipH="1">
            <a:off x="716725" y="1145132"/>
            <a:ext cx="1857799" cy="497238"/>
          </a:xfrm>
        </p:spPr>
        <p:txBody>
          <a:bodyPr anchor="t"/>
          <a:lstStyle/>
          <a:p>
            <a:pPr marL="0" indent="0">
              <a:spcAft>
                <a:spcPts val="600"/>
              </a:spcAft>
            </a:pPr>
            <a:r>
              <a:rPr lang="en-US" b="0" dirty="0">
                <a:solidFill>
                  <a:schemeClr val="tx2"/>
                </a:solidFill>
              </a:rPr>
              <a:t>Samples of preprocessed data</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endParaRPr lang="en-US" b="0" dirty="0">
              <a:solidFill>
                <a:schemeClr val="tx2"/>
              </a:solidFill>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1982" y="1106313"/>
            <a:ext cx="5557422" cy="3960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MODEL</a:t>
            </a:r>
            <a:endParaRPr dirty="0"/>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03</a:t>
            </a:r>
            <a:endParaRPr dirty="0"/>
          </a:p>
        </p:txBody>
      </p:sp>
      <p:grpSp>
        <p:nvGrpSpPr>
          <p:cNvPr id="2" name="Google Shape;2054;p107"/>
          <p:cNvGrpSpPr/>
          <p:nvPr/>
        </p:nvGrpSpPr>
        <p:grpSpPr>
          <a:xfrm rot="4947309">
            <a:off x="1530782" y="687403"/>
            <a:ext cx="2333370" cy="4254373"/>
            <a:chOff x="228675" y="862050"/>
            <a:chExt cx="2173275" cy="3962475"/>
          </a:xfrm>
          <a:solidFill>
            <a:srgbClr val="5379A7"/>
          </a:solidFill>
        </p:grpSpPr>
        <p:sp>
          <p:nvSpPr>
            <p:cNvPr id="3" name="Google Shape;2055;p107"/>
            <p:cNvSpPr/>
            <p:nvPr/>
          </p:nvSpPr>
          <p:spPr>
            <a:xfrm>
              <a:off x="228675" y="862050"/>
              <a:ext cx="2173275" cy="3962475"/>
            </a:xfrm>
            <a:custGeom>
              <a:avLst/>
              <a:gdLst/>
              <a:ahLst/>
              <a:cxnLst/>
              <a:rect l="l" t="t" r="r" b="b"/>
              <a:pathLst>
                <a:path w="86931" h="158499" extrusionOk="0">
                  <a:moveTo>
                    <a:pt x="59329" y="4103"/>
                  </a:moveTo>
                  <a:lnTo>
                    <a:pt x="59329" y="4103"/>
                  </a:lnTo>
                  <a:cubicBezTo>
                    <a:pt x="58172" y="7126"/>
                    <a:pt x="57447" y="10357"/>
                    <a:pt x="57153" y="13498"/>
                  </a:cubicBezTo>
                  <a:cubicBezTo>
                    <a:pt x="57104" y="13642"/>
                    <a:pt x="57293" y="13687"/>
                    <a:pt x="57437" y="13687"/>
                  </a:cubicBezTo>
                  <a:cubicBezTo>
                    <a:pt x="59596" y="13687"/>
                    <a:pt x="61592" y="12213"/>
                    <a:pt x="63145" y="10550"/>
                  </a:cubicBezTo>
                  <a:lnTo>
                    <a:pt x="63145" y="10550"/>
                  </a:lnTo>
                  <a:cubicBezTo>
                    <a:pt x="62231" y="12125"/>
                    <a:pt x="60704" y="13453"/>
                    <a:pt x="59324" y="14397"/>
                  </a:cubicBezTo>
                  <a:cubicBezTo>
                    <a:pt x="58331" y="15103"/>
                    <a:pt x="57199" y="15575"/>
                    <a:pt x="56255" y="16330"/>
                  </a:cubicBezTo>
                  <a:cubicBezTo>
                    <a:pt x="55455" y="16945"/>
                    <a:pt x="54794" y="17700"/>
                    <a:pt x="54227" y="18550"/>
                  </a:cubicBezTo>
                  <a:cubicBezTo>
                    <a:pt x="53000" y="20388"/>
                    <a:pt x="52196" y="22514"/>
                    <a:pt x="51724" y="24636"/>
                  </a:cubicBezTo>
                  <a:cubicBezTo>
                    <a:pt x="51207" y="26996"/>
                    <a:pt x="51252" y="29261"/>
                    <a:pt x="52574" y="31386"/>
                  </a:cubicBezTo>
                  <a:cubicBezTo>
                    <a:pt x="53801" y="33274"/>
                    <a:pt x="55217" y="35018"/>
                    <a:pt x="57482" y="35679"/>
                  </a:cubicBezTo>
                  <a:cubicBezTo>
                    <a:pt x="59035" y="36169"/>
                    <a:pt x="60692" y="36390"/>
                    <a:pt x="62360" y="36390"/>
                  </a:cubicBezTo>
                  <a:cubicBezTo>
                    <a:pt x="64394" y="36390"/>
                    <a:pt x="66444" y="36061"/>
                    <a:pt x="68336" y="35490"/>
                  </a:cubicBezTo>
                  <a:cubicBezTo>
                    <a:pt x="71061" y="34652"/>
                    <a:pt x="73708" y="33117"/>
                    <a:pt x="75322" y="30769"/>
                  </a:cubicBezTo>
                  <a:lnTo>
                    <a:pt x="75322" y="30769"/>
                  </a:lnTo>
                  <a:cubicBezTo>
                    <a:pt x="75321" y="30769"/>
                    <a:pt x="75321" y="30770"/>
                    <a:pt x="75321" y="30771"/>
                  </a:cubicBezTo>
                  <a:cubicBezTo>
                    <a:pt x="74521" y="33319"/>
                    <a:pt x="72633" y="35302"/>
                    <a:pt x="70602" y="36861"/>
                  </a:cubicBezTo>
                  <a:cubicBezTo>
                    <a:pt x="70326" y="37075"/>
                    <a:pt x="70590" y="37149"/>
                    <a:pt x="70847" y="37149"/>
                  </a:cubicBezTo>
                  <a:cubicBezTo>
                    <a:pt x="70984" y="37149"/>
                    <a:pt x="71119" y="37128"/>
                    <a:pt x="71168" y="37095"/>
                  </a:cubicBezTo>
                  <a:cubicBezTo>
                    <a:pt x="74397" y="35919"/>
                    <a:pt x="78034" y="35125"/>
                    <a:pt x="81565" y="35125"/>
                  </a:cubicBezTo>
                  <a:cubicBezTo>
                    <a:pt x="82175" y="35125"/>
                    <a:pt x="82781" y="35149"/>
                    <a:pt x="83381" y="35198"/>
                  </a:cubicBezTo>
                  <a:lnTo>
                    <a:pt x="83381" y="35198"/>
                  </a:lnTo>
                  <a:cubicBezTo>
                    <a:pt x="79632" y="35617"/>
                    <a:pt x="75866" y="36737"/>
                    <a:pt x="72489" y="38277"/>
                  </a:cubicBezTo>
                  <a:cubicBezTo>
                    <a:pt x="72474" y="38284"/>
                    <a:pt x="72459" y="38291"/>
                    <a:pt x="72445" y="38298"/>
                  </a:cubicBezTo>
                  <a:lnTo>
                    <a:pt x="72445" y="38298"/>
                  </a:lnTo>
                  <a:cubicBezTo>
                    <a:pt x="72270" y="38377"/>
                    <a:pt x="72150" y="38484"/>
                    <a:pt x="72206" y="38560"/>
                  </a:cubicBezTo>
                  <a:cubicBezTo>
                    <a:pt x="72584" y="39220"/>
                    <a:pt x="73199" y="39787"/>
                    <a:pt x="73860" y="40164"/>
                  </a:cubicBezTo>
                  <a:cubicBezTo>
                    <a:pt x="75178" y="41066"/>
                    <a:pt x="76725" y="41585"/>
                    <a:pt x="78315" y="41871"/>
                  </a:cubicBezTo>
                  <a:lnTo>
                    <a:pt x="78315" y="41871"/>
                  </a:lnTo>
                  <a:cubicBezTo>
                    <a:pt x="78277" y="41869"/>
                    <a:pt x="78240" y="41866"/>
                    <a:pt x="78202" y="41863"/>
                  </a:cubicBezTo>
                  <a:cubicBezTo>
                    <a:pt x="76220" y="41814"/>
                    <a:pt x="74283" y="41154"/>
                    <a:pt x="72539" y="40259"/>
                  </a:cubicBezTo>
                  <a:cubicBezTo>
                    <a:pt x="71595" y="39738"/>
                    <a:pt x="70745" y="39126"/>
                    <a:pt x="69707" y="38749"/>
                  </a:cubicBezTo>
                  <a:cubicBezTo>
                    <a:pt x="68808" y="38416"/>
                    <a:pt x="67819" y="38277"/>
                    <a:pt x="66875" y="38228"/>
                  </a:cubicBezTo>
                  <a:cubicBezTo>
                    <a:pt x="66553" y="38206"/>
                    <a:pt x="66231" y="38195"/>
                    <a:pt x="65910" y="38195"/>
                  </a:cubicBezTo>
                  <a:cubicBezTo>
                    <a:pt x="64158" y="38195"/>
                    <a:pt x="62422" y="38504"/>
                    <a:pt x="60785" y="38983"/>
                  </a:cubicBezTo>
                  <a:cubicBezTo>
                    <a:pt x="58898" y="39504"/>
                    <a:pt x="57059" y="40164"/>
                    <a:pt x="55738" y="41625"/>
                  </a:cubicBezTo>
                  <a:cubicBezTo>
                    <a:pt x="55077" y="42335"/>
                    <a:pt x="54650" y="43136"/>
                    <a:pt x="54227" y="44034"/>
                  </a:cubicBezTo>
                  <a:cubicBezTo>
                    <a:pt x="53706" y="45167"/>
                    <a:pt x="53189" y="46205"/>
                    <a:pt x="53046" y="47526"/>
                  </a:cubicBezTo>
                  <a:cubicBezTo>
                    <a:pt x="52857" y="49509"/>
                    <a:pt x="53612" y="51442"/>
                    <a:pt x="54462" y="53190"/>
                  </a:cubicBezTo>
                  <a:cubicBezTo>
                    <a:pt x="55360" y="55028"/>
                    <a:pt x="56538" y="56682"/>
                    <a:pt x="57954" y="58143"/>
                  </a:cubicBezTo>
                  <a:cubicBezTo>
                    <a:pt x="60351" y="60576"/>
                    <a:pt x="63480" y="62336"/>
                    <a:pt x="66826" y="62336"/>
                  </a:cubicBezTo>
                  <a:cubicBezTo>
                    <a:pt x="67212" y="62336"/>
                    <a:pt x="67600" y="62312"/>
                    <a:pt x="67990" y="62264"/>
                  </a:cubicBezTo>
                  <a:lnTo>
                    <a:pt x="67990" y="62264"/>
                  </a:lnTo>
                  <a:cubicBezTo>
                    <a:pt x="67577" y="62438"/>
                    <a:pt x="67132" y="62547"/>
                    <a:pt x="66732" y="62628"/>
                  </a:cubicBezTo>
                  <a:cubicBezTo>
                    <a:pt x="66128" y="62753"/>
                    <a:pt x="65521" y="62810"/>
                    <a:pt x="64915" y="62810"/>
                  </a:cubicBezTo>
                  <a:cubicBezTo>
                    <a:pt x="63017" y="62810"/>
                    <a:pt x="61136" y="62257"/>
                    <a:pt x="59419" y="61541"/>
                  </a:cubicBezTo>
                  <a:cubicBezTo>
                    <a:pt x="59403" y="61537"/>
                    <a:pt x="59381" y="61535"/>
                    <a:pt x="59356" y="61535"/>
                  </a:cubicBezTo>
                  <a:cubicBezTo>
                    <a:pt x="59079" y="61535"/>
                    <a:pt x="58306" y="61750"/>
                    <a:pt x="58520" y="61968"/>
                  </a:cubicBezTo>
                  <a:cubicBezTo>
                    <a:pt x="61020" y="64033"/>
                    <a:pt x="63417" y="66583"/>
                    <a:pt x="65213" y="69420"/>
                  </a:cubicBezTo>
                  <a:lnTo>
                    <a:pt x="65213" y="69420"/>
                  </a:lnTo>
                  <a:cubicBezTo>
                    <a:pt x="63362" y="67296"/>
                    <a:pt x="61237" y="65397"/>
                    <a:pt x="58992" y="63806"/>
                  </a:cubicBezTo>
                  <a:cubicBezTo>
                    <a:pt x="58917" y="63762"/>
                    <a:pt x="58814" y="63741"/>
                    <a:pt x="58702" y="63741"/>
                  </a:cubicBezTo>
                  <a:cubicBezTo>
                    <a:pt x="58465" y="63741"/>
                    <a:pt x="58192" y="63836"/>
                    <a:pt x="58097" y="63995"/>
                  </a:cubicBezTo>
                  <a:cubicBezTo>
                    <a:pt x="57720" y="64656"/>
                    <a:pt x="57576" y="65460"/>
                    <a:pt x="57531" y="66166"/>
                  </a:cubicBezTo>
                  <a:cubicBezTo>
                    <a:pt x="57465" y="66921"/>
                    <a:pt x="57508" y="67675"/>
                    <a:pt x="57629" y="68422"/>
                  </a:cubicBezTo>
                  <a:lnTo>
                    <a:pt x="57629" y="68422"/>
                  </a:lnTo>
                  <a:cubicBezTo>
                    <a:pt x="57170" y="66897"/>
                    <a:pt x="57010" y="65253"/>
                    <a:pt x="57010" y="63855"/>
                  </a:cubicBezTo>
                  <a:cubicBezTo>
                    <a:pt x="56965" y="62485"/>
                    <a:pt x="57010" y="61258"/>
                    <a:pt x="56538" y="59891"/>
                  </a:cubicBezTo>
                  <a:cubicBezTo>
                    <a:pt x="56066" y="58664"/>
                    <a:pt x="55405" y="57482"/>
                    <a:pt x="54605" y="56399"/>
                  </a:cubicBezTo>
                  <a:cubicBezTo>
                    <a:pt x="53000" y="54273"/>
                    <a:pt x="50875" y="51914"/>
                    <a:pt x="48232" y="51208"/>
                  </a:cubicBezTo>
                  <a:cubicBezTo>
                    <a:pt x="47536" y="51012"/>
                    <a:pt x="46825" y="50919"/>
                    <a:pt x="46118" y="50919"/>
                  </a:cubicBezTo>
                  <a:cubicBezTo>
                    <a:pt x="42891" y="50919"/>
                    <a:pt x="39741" y="52859"/>
                    <a:pt x="38465" y="55878"/>
                  </a:cubicBezTo>
                  <a:cubicBezTo>
                    <a:pt x="37661" y="57815"/>
                    <a:pt x="37189" y="59936"/>
                    <a:pt x="36672" y="61968"/>
                  </a:cubicBezTo>
                  <a:cubicBezTo>
                    <a:pt x="36056" y="64516"/>
                    <a:pt x="35584" y="67065"/>
                    <a:pt x="35161" y="69658"/>
                  </a:cubicBezTo>
                  <a:cubicBezTo>
                    <a:pt x="33508" y="80184"/>
                    <a:pt x="33319" y="91039"/>
                    <a:pt x="34357" y="101655"/>
                  </a:cubicBezTo>
                  <a:cubicBezTo>
                    <a:pt x="35207" y="110577"/>
                    <a:pt x="36766" y="119872"/>
                    <a:pt x="40681" y="127989"/>
                  </a:cubicBezTo>
                  <a:cubicBezTo>
                    <a:pt x="41391" y="129499"/>
                    <a:pt x="42191" y="131481"/>
                    <a:pt x="43701" y="132286"/>
                  </a:cubicBezTo>
                  <a:cubicBezTo>
                    <a:pt x="44431" y="132684"/>
                    <a:pt x="45207" y="132824"/>
                    <a:pt x="46014" y="132824"/>
                  </a:cubicBezTo>
                  <a:cubicBezTo>
                    <a:pt x="46356" y="132824"/>
                    <a:pt x="46703" y="132799"/>
                    <a:pt x="47054" y="132758"/>
                  </a:cubicBezTo>
                  <a:cubicBezTo>
                    <a:pt x="48610" y="132614"/>
                    <a:pt x="50169" y="132474"/>
                    <a:pt x="51773" y="132380"/>
                  </a:cubicBezTo>
                  <a:cubicBezTo>
                    <a:pt x="53238" y="132285"/>
                    <a:pt x="54782" y="132196"/>
                    <a:pt x="56338" y="132196"/>
                  </a:cubicBezTo>
                  <a:cubicBezTo>
                    <a:pt x="58964" y="132196"/>
                    <a:pt x="61626" y="132451"/>
                    <a:pt x="64002" y="133367"/>
                  </a:cubicBezTo>
                  <a:lnTo>
                    <a:pt x="64002" y="133367"/>
                  </a:lnTo>
                  <a:cubicBezTo>
                    <a:pt x="63223" y="133220"/>
                    <a:pt x="62448" y="133122"/>
                    <a:pt x="61729" y="133041"/>
                  </a:cubicBezTo>
                  <a:cubicBezTo>
                    <a:pt x="60617" y="132929"/>
                    <a:pt x="59491" y="132878"/>
                    <a:pt x="58360" y="132878"/>
                  </a:cubicBezTo>
                  <a:cubicBezTo>
                    <a:pt x="54695" y="132878"/>
                    <a:pt x="50977" y="133414"/>
                    <a:pt x="47477" y="134173"/>
                  </a:cubicBezTo>
                  <a:cubicBezTo>
                    <a:pt x="47337" y="134219"/>
                    <a:pt x="46816" y="134456"/>
                    <a:pt x="47148" y="134596"/>
                  </a:cubicBezTo>
                  <a:cubicBezTo>
                    <a:pt x="49837" y="135872"/>
                    <a:pt x="52151" y="138088"/>
                    <a:pt x="54227" y="140165"/>
                  </a:cubicBezTo>
                  <a:cubicBezTo>
                    <a:pt x="56115" y="142007"/>
                    <a:pt x="57859" y="144084"/>
                    <a:pt x="59324" y="146300"/>
                  </a:cubicBezTo>
                  <a:cubicBezTo>
                    <a:pt x="59806" y="147064"/>
                    <a:pt x="60261" y="147849"/>
                    <a:pt x="60677" y="148656"/>
                  </a:cubicBezTo>
                  <a:lnTo>
                    <a:pt x="60677" y="148656"/>
                  </a:lnTo>
                  <a:cubicBezTo>
                    <a:pt x="59211" y="146259"/>
                    <a:pt x="57395" y="144068"/>
                    <a:pt x="55266" y="142241"/>
                  </a:cubicBezTo>
                  <a:cubicBezTo>
                    <a:pt x="53095" y="140354"/>
                    <a:pt x="50592" y="138893"/>
                    <a:pt x="47949" y="137805"/>
                  </a:cubicBezTo>
                  <a:cubicBezTo>
                    <a:pt x="47923" y="137795"/>
                    <a:pt x="47890" y="137790"/>
                    <a:pt x="47851" y="137790"/>
                  </a:cubicBezTo>
                  <a:cubicBezTo>
                    <a:pt x="47533" y="137790"/>
                    <a:pt x="46847" y="138104"/>
                    <a:pt x="47099" y="138232"/>
                  </a:cubicBezTo>
                  <a:cubicBezTo>
                    <a:pt x="47121" y="138244"/>
                    <a:pt x="47142" y="138257"/>
                    <a:pt x="47163" y="138270"/>
                  </a:cubicBezTo>
                  <a:lnTo>
                    <a:pt x="47163" y="138270"/>
                  </a:lnTo>
                  <a:lnTo>
                    <a:pt x="47148" y="138277"/>
                  </a:lnTo>
                  <a:cubicBezTo>
                    <a:pt x="47173" y="138287"/>
                    <a:pt x="47197" y="138297"/>
                    <a:pt x="47222" y="138307"/>
                  </a:cubicBezTo>
                  <a:lnTo>
                    <a:pt x="47222" y="138307"/>
                  </a:lnTo>
                  <a:cubicBezTo>
                    <a:pt x="48205" y="138933"/>
                    <a:pt x="49013" y="140017"/>
                    <a:pt x="49648" y="141014"/>
                  </a:cubicBezTo>
                  <a:cubicBezTo>
                    <a:pt x="50720" y="142624"/>
                    <a:pt x="51493" y="144394"/>
                    <a:pt x="52053" y="146235"/>
                  </a:cubicBezTo>
                  <a:lnTo>
                    <a:pt x="52053" y="146235"/>
                  </a:lnTo>
                  <a:cubicBezTo>
                    <a:pt x="50507" y="143375"/>
                    <a:pt x="48326" y="140848"/>
                    <a:pt x="45589" y="139365"/>
                  </a:cubicBezTo>
                  <a:cubicBezTo>
                    <a:pt x="45533" y="139330"/>
                    <a:pt x="45457" y="139315"/>
                    <a:pt x="45374" y="139315"/>
                  </a:cubicBezTo>
                  <a:cubicBezTo>
                    <a:pt x="45110" y="139315"/>
                    <a:pt x="44766" y="139467"/>
                    <a:pt x="44694" y="139648"/>
                  </a:cubicBezTo>
                  <a:cubicBezTo>
                    <a:pt x="44128" y="141014"/>
                    <a:pt x="44128" y="142713"/>
                    <a:pt x="44173" y="144129"/>
                  </a:cubicBezTo>
                  <a:cubicBezTo>
                    <a:pt x="44310" y="146978"/>
                    <a:pt x="44929" y="149779"/>
                    <a:pt x="45825" y="152496"/>
                  </a:cubicBezTo>
                  <a:lnTo>
                    <a:pt x="45825" y="152496"/>
                  </a:lnTo>
                  <a:cubicBezTo>
                    <a:pt x="45116" y="150889"/>
                    <a:pt x="44520" y="149208"/>
                    <a:pt x="43985" y="147527"/>
                  </a:cubicBezTo>
                  <a:cubicBezTo>
                    <a:pt x="43135" y="144839"/>
                    <a:pt x="42663" y="142053"/>
                    <a:pt x="41908" y="139365"/>
                  </a:cubicBezTo>
                  <a:cubicBezTo>
                    <a:pt x="41877" y="139272"/>
                    <a:pt x="41766" y="139235"/>
                    <a:pt x="41628" y="139235"/>
                  </a:cubicBezTo>
                  <a:cubicBezTo>
                    <a:pt x="41345" y="139235"/>
                    <a:pt x="40949" y="139393"/>
                    <a:pt x="40919" y="139553"/>
                  </a:cubicBezTo>
                  <a:cubicBezTo>
                    <a:pt x="40147" y="144763"/>
                    <a:pt x="37986" y="149911"/>
                    <a:pt x="34281" y="153653"/>
                  </a:cubicBezTo>
                  <a:lnTo>
                    <a:pt x="34281" y="153653"/>
                  </a:lnTo>
                  <a:cubicBezTo>
                    <a:pt x="37477" y="149398"/>
                    <a:pt x="38831" y="143778"/>
                    <a:pt x="39832" y="138655"/>
                  </a:cubicBezTo>
                  <a:cubicBezTo>
                    <a:pt x="39975" y="137805"/>
                    <a:pt x="40115" y="136956"/>
                    <a:pt x="40304" y="136061"/>
                  </a:cubicBezTo>
                  <a:cubicBezTo>
                    <a:pt x="40353" y="135778"/>
                    <a:pt x="40492" y="135306"/>
                    <a:pt x="40447" y="134974"/>
                  </a:cubicBezTo>
                  <a:cubicBezTo>
                    <a:pt x="40398" y="134551"/>
                    <a:pt x="40115" y="134079"/>
                    <a:pt x="39975" y="133652"/>
                  </a:cubicBezTo>
                  <a:cubicBezTo>
                    <a:pt x="39409" y="132048"/>
                    <a:pt x="38888" y="130443"/>
                    <a:pt x="38371" y="128839"/>
                  </a:cubicBezTo>
                  <a:cubicBezTo>
                    <a:pt x="37189" y="124969"/>
                    <a:pt x="36200" y="121099"/>
                    <a:pt x="35350" y="117184"/>
                  </a:cubicBezTo>
                  <a:cubicBezTo>
                    <a:pt x="34406" y="113031"/>
                    <a:pt x="33602" y="108829"/>
                    <a:pt x="32941" y="104581"/>
                  </a:cubicBezTo>
                  <a:cubicBezTo>
                    <a:pt x="32281" y="100289"/>
                    <a:pt x="31669" y="95992"/>
                    <a:pt x="31480" y="91650"/>
                  </a:cubicBezTo>
                  <a:cubicBezTo>
                    <a:pt x="31103" y="83016"/>
                    <a:pt x="32658" y="74472"/>
                    <a:pt x="34168" y="66026"/>
                  </a:cubicBezTo>
                  <a:cubicBezTo>
                    <a:pt x="34878" y="62013"/>
                    <a:pt x="35584" y="57954"/>
                    <a:pt x="35867" y="53850"/>
                  </a:cubicBezTo>
                  <a:cubicBezTo>
                    <a:pt x="36056" y="51019"/>
                    <a:pt x="35112" y="48282"/>
                    <a:pt x="33840" y="45778"/>
                  </a:cubicBezTo>
                  <a:cubicBezTo>
                    <a:pt x="33833" y="45781"/>
                    <a:pt x="33827" y="45784"/>
                    <a:pt x="33820" y="45787"/>
                  </a:cubicBezTo>
                  <a:lnTo>
                    <a:pt x="33820" y="45787"/>
                  </a:lnTo>
                  <a:cubicBezTo>
                    <a:pt x="33814" y="45769"/>
                    <a:pt x="33804" y="45751"/>
                    <a:pt x="33791" y="45733"/>
                  </a:cubicBezTo>
                  <a:cubicBezTo>
                    <a:pt x="32469" y="43845"/>
                    <a:pt x="31008" y="42569"/>
                    <a:pt x="28694" y="42052"/>
                  </a:cubicBezTo>
                  <a:cubicBezTo>
                    <a:pt x="27384" y="41732"/>
                    <a:pt x="26019" y="41573"/>
                    <a:pt x="24642" y="41573"/>
                  </a:cubicBezTo>
                  <a:cubicBezTo>
                    <a:pt x="24185" y="41573"/>
                    <a:pt x="23727" y="41591"/>
                    <a:pt x="23269" y="41625"/>
                  </a:cubicBezTo>
                  <a:cubicBezTo>
                    <a:pt x="19776" y="41863"/>
                    <a:pt x="16095" y="42902"/>
                    <a:pt x="13358" y="45212"/>
                  </a:cubicBezTo>
                  <a:cubicBezTo>
                    <a:pt x="12686" y="45798"/>
                    <a:pt x="12094" y="46452"/>
                    <a:pt x="11605" y="47167"/>
                  </a:cubicBezTo>
                  <a:lnTo>
                    <a:pt x="11605" y="47167"/>
                  </a:lnTo>
                  <a:cubicBezTo>
                    <a:pt x="11607" y="47161"/>
                    <a:pt x="11608" y="47155"/>
                    <a:pt x="11610" y="47149"/>
                  </a:cubicBezTo>
                  <a:cubicBezTo>
                    <a:pt x="12414" y="44646"/>
                    <a:pt x="14302" y="42664"/>
                    <a:pt x="16329" y="41059"/>
                  </a:cubicBezTo>
                  <a:cubicBezTo>
                    <a:pt x="16605" y="40847"/>
                    <a:pt x="16367" y="40791"/>
                    <a:pt x="16113" y="40791"/>
                  </a:cubicBezTo>
                  <a:cubicBezTo>
                    <a:pt x="15974" y="40791"/>
                    <a:pt x="15830" y="40808"/>
                    <a:pt x="15763" y="40825"/>
                  </a:cubicBezTo>
                  <a:cubicBezTo>
                    <a:pt x="12556" y="42041"/>
                    <a:pt x="8913" y="42821"/>
                    <a:pt x="5354" y="42821"/>
                  </a:cubicBezTo>
                  <a:cubicBezTo>
                    <a:pt x="4700" y="42821"/>
                    <a:pt x="4049" y="42795"/>
                    <a:pt x="3405" y="42740"/>
                  </a:cubicBezTo>
                  <a:lnTo>
                    <a:pt x="3405" y="42740"/>
                  </a:lnTo>
                  <a:cubicBezTo>
                    <a:pt x="7233" y="42336"/>
                    <a:pt x="11054" y="41206"/>
                    <a:pt x="14442" y="39643"/>
                  </a:cubicBezTo>
                  <a:cubicBezTo>
                    <a:pt x="14536" y="39643"/>
                    <a:pt x="14819" y="39504"/>
                    <a:pt x="14774" y="39360"/>
                  </a:cubicBezTo>
                  <a:cubicBezTo>
                    <a:pt x="14396" y="38699"/>
                    <a:pt x="13736" y="38182"/>
                    <a:pt x="13120" y="37756"/>
                  </a:cubicBezTo>
                  <a:cubicBezTo>
                    <a:pt x="11720" y="36821"/>
                    <a:pt x="10098" y="36325"/>
                    <a:pt x="8446" y="36058"/>
                  </a:cubicBezTo>
                  <a:lnTo>
                    <a:pt x="8446" y="36058"/>
                  </a:lnTo>
                  <a:cubicBezTo>
                    <a:pt x="8542" y="36057"/>
                    <a:pt x="8639" y="36057"/>
                    <a:pt x="8733" y="36057"/>
                  </a:cubicBezTo>
                  <a:cubicBezTo>
                    <a:pt x="10715" y="36106"/>
                    <a:pt x="12648" y="36766"/>
                    <a:pt x="14396" y="37710"/>
                  </a:cubicBezTo>
                  <a:cubicBezTo>
                    <a:pt x="15340" y="38182"/>
                    <a:pt x="16190" y="38843"/>
                    <a:pt x="17228" y="39171"/>
                  </a:cubicBezTo>
                  <a:cubicBezTo>
                    <a:pt x="18172" y="39504"/>
                    <a:pt x="19116" y="39692"/>
                    <a:pt x="20105" y="39738"/>
                  </a:cubicBezTo>
                  <a:cubicBezTo>
                    <a:pt x="20363" y="39750"/>
                    <a:pt x="20622" y="39756"/>
                    <a:pt x="20881" y="39756"/>
                  </a:cubicBezTo>
                  <a:cubicBezTo>
                    <a:pt x="22662" y="39756"/>
                    <a:pt x="24464" y="39477"/>
                    <a:pt x="26195" y="38983"/>
                  </a:cubicBezTo>
                  <a:cubicBezTo>
                    <a:pt x="28033" y="38465"/>
                    <a:pt x="29876" y="37756"/>
                    <a:pt x="31242" y="36295"/>
                  </a:cubicBezTo>
                  <a:cubicBezTo>
                    <a:pt x="31903" y="35585"/>
                    <a:pt x="32330" y="34784"/>
                    <a:pt x="32707" y="33935"/>
                  </a:cubicBezTo>
                  <a:cubicBezTo>
                    <a:pt x="33225" y="32753"/>
                    <a:pt x="33791" y="31715"/>
                    <a:pt x="33885" y="30443"/>
                  </a:cubicBezTo>
                  <a:cubicBezTo>
                    <a:pt x="34074" y="28460"/>
                    <a:pt x="33368" y="26478"/>
                    <a:pt x="32469" y="24730"/>
                  </a:cubicBezTo>
                  <a:cubicBezTo>
                    <a:pt x="31575" y="22937"/>
                    <a:pt x="30393" y="21238"/>
                    <a:pt x="28977" y="19822"/>
                  </a:cubicBezTo>
                  <a:cubicBezTo>
                    <a:pt x="26598" y="17368"/>
                    <a:pt x="23492" y="15608"/>
                    <a:pt x="20168" y="15608"/>
                  </a:cubicBezTo>
                  <a:cubicBezTo>
                    <a:pt x="19777" y="15608"/>
                    <a:pt x="19383" y="15632"/>
                    <a:pt x="18987" y="15683"/>
                  </a:cubicBezTo>
                  <a:lnTo>
                    <a:pt x="18987" y="15683"/>
                  </a:lnTo>
                  <a:cubicBezTo>
                    <a:pt x="19395" y="15516"/>
                    <a:pt x="19829" y="15396"/>
                    <a:pt x="20248" y="15292"/>
                  </a:cubicBezTo>
                  <a:cubicBezTo>
                    <a:pt x="20842" y="15167"/>
                    <a:pt x="21443" y="15110"/>
                    <a:pt x="22046" y="15110"/>
                  </a:cubicBezTo>
                  <a:cubicBezTo>
                    <a:pt x="23937" y="15110"/>
                    <a:pt x="25844" y="15663"/>
                    <a:pt x="27561" y="16379"/>
                  </a:cubicBezTo>
                  <a:cubicBezTo>
                    <a:pt x="27587" y="16392"/>
                    <a:pt x="27626" y="16398"/>
                    <a:pt x="27674" y="16398"/>
                  </a:cubicBezTo>
                  <a:cubicBezTo>
                    <a:pt x="27983" y="16398"/>
                    <a:pt x="28656" y="16158"/>
                    <a:pt x="28411" y="15952"/>
                  </a:cubicBezTo>
                  <a:cubicBezTo>
                    <a:pt x="25903" y="13907"/>
                    <a:pt x="23515" y="11355"/>
                    <a:pt x="21730" y="8494"/>
                  </a:cubicBezTo>
                  <a:lnTo>
                    <a:pt x="21730" y="8494"/>
                  </a:lnTo>
                  <a:cubicBezTo>
                    <a:pt x="23582" y="10614"/>
                    <a:pt x="25717" y="12519"/>
                    <a:pt x="27939" y="14114"/>
                  </a:cubicBezTo>
                  <a:cubicBezTo>
                    <a:pt x="28015" y="14158"/>
                    <a:pt x="28124" y="14179"/>
                    <a:pt x="28242" y="14179"/>
                  </a:cubicBezTo>
                  <a:cubicBezTo>
                    <a:pt x="28495" y="14179"/>
                    <a:pt x="28788" y="14084"/>
                    <a:pt x="28883" y="13925"/>
                  </a:cubicBezTo>
                  <a:cubicBezTo>
                    <a:pt x="29260" y="13309"/>
                    <a:pt x="29404" y="12509"/>
                    <a:pt x="29449" y="11754"/>
                  </a:cubicBezTo>
                  <a:cubicBezTo>
                    <a:pt x="29493" y="11094"/>
                    <a:pt x="29462" y="10438"/>
                    <a:pt x="29373" y="9788"/>
                  </a:cubicBezTo>
                  <a:lnTo>
                    <a:pt x="29373" y="9788"/>
                  </a:lnTo>
                  <a:cubicBezTo>
                    <a:pt x="29552" y="10412"/>
                    <a:pt x="29685" y="11033"/>
                    <a:pt x="29781" y="11611"/>
                  </a:cubicBezTo>
                  <a:cubicBezTo>
                    <a:pt x="30110" y="13876"/>
                    <a:pt x="29687" y="16141"/>
                    <a:pt x="30536" y="18312"/>
                  </a:cubicBezTo>
                  <a:cubicBezTo>
                    <a:pt x="31337" y="20438"/>
                    <a:pt x="32802" y="22371"/>
                    <a:pt x="34452" y="23975"/>
                  </a:cubicBezTo>
                  <a:cubicBezTo>
                    <a:pt x="36151" y="25629"/>
                    <a:pt x="37993" y="26856"/>
                    <a:pt x="40398" y="26996"/>
                  </a:cubicBezTo>
                  <a:cubicBezTo>
                    <a:pt x="40738" y="27021"/>
                    <a:pt x="41087" y="27035"/>
                    <a:pt x="41439" y="27035"/>
                  </a:cubicBezTo>
                  <a:cubicBezTo>
                    <a:pt x="43039" y="27035"/>
                    <a:pt x="44718" y="26757"/>
                    <a:pt x="46110" y="26101"/>
                  </a:cubicBezTo>
                  <a:cubicBezTo>
                    <a:pt x="49553" y="24496"/>
                    <a:pt x="51773" y="20294"/>
                    <a:pt x="52812" y="16851"/>
                  </a:cubicBezTo>
                  <a:cubicBezTo>
                    <a:pt x="53708" y="13921"/>
                    <a:pt x="53899" y="10640"/>
                    <a:pt x="52725" y="7871"/>
                  </a:cubicBezTo>
                  <a:lnTo>
                    <a:pt x="52725" y="7871"/>
                  </a:lnTo>
                  <a:cubicBezTo>
                    <a:pt x="54037" y="9736"/>
                    <a:pt x="54653" y="12031"/>
                    <a:pt x="54983" y="14253"/>
                  </a:cubicBezTo>
                  <a:cubicBezTo>
                    <a:pt x="54997" y="14346"/>
                    <a:pt x="55103" y="14383"/>
                    <a:pt x="55241" y="14383"/>
                  </a:cubicBezTo>
                  <a:cubicBezTo>
                    <a:pt x="55524" y="14383"/>
                    <a:pt x="55941" y="14225"/>
                    <a:pt x="55972" y="14065"/>
                  </a:cubicBezTo>
                  <a:cubicBezTo>
                    <a:pt x="56525" y="10688"/>
                    <a:pt x="57612" y="7178"/>
                    <a:pt x="59329" y="4103"/>
                  </a:cubicBezTo>
                  <a:close/>
                  <a:moveTo>
                    <a:pt x="61850" y="0"/>
                  </a:moveTo>
                  <a:cubicBezTo>
                    <a:pt x="61600" y="0"/>
                    <a:pt x="61229" y="128"/>
                    <a:pt x="61118" y="239"/>
                  </a:cubicBezTo>
                  <a:cubicBezTo>
                    <a:pt x="58334" y="3374"/>
                    <a:pt x="56529" y="7516"/>
                    <a:pt x="55510" y="11670"/>
                  </a:cubicBezTo>
                  <a:lnTo>
                    <a:pt x="55510" y="11670"/>
                  </a:lnTo>
                  <a:cubicBezTo>
                    <a:pt x="55033" y="9864"/>
                    <a:pt x="54263" y="8132"/>
                    <a:pt x="53000" y="6702"/>
                  </a:cubicBezTo>
                  <a:cubicBezTo>
                    <a:pt x="52385" y="6042"/>
                    <a:pt x="51630" y="5336"/>
                    <a:pt x="50735" y="5003"/>
                  </a:cubicBezTo>
                  <a:cubicBezTo>
                    <a:pt x="50721" y="4999"/>
                    <a:pt x="50699" y="4997"/>
                    <a:pt x="50670" y="4997"/>
                  </a:cubicBezTo>
                  <a:cubicBezTo>
                    <a:pt x="50415" y="4997"/>
                    <a:pt x="49672" y="5175"/>
                    <a:pt x="49886" y="5430"/>
                  </a:cubicBezTo>
                  <a:cubicBezTo>
                    <a:pt x="52529" y="8073"/>
                    <a:pt x="52951" y="11894"/>
                    <a:pt x="52245" y="15386"/>
                  </a:cubicBezTo>
                  <a:cubicBezTo>
                    <a:pt x="51868" y="17179"/>
                    <a:pt x="51207" y="18927"/>
                    <a:pt x="50358" y="20532"/>
                  </a:cubicBezTo>
                  <a:cubicBezTo>
                    <a:pt x="49459" y="22182"/>
                    <a:pt x="48326" y="23930"/>
                    <a:pt x="46816" y="25063"/>
                  </a:cubicBezTo>
                  <a:cubicBezTo>
                    <a:pt x="45469" y="26101"/>
                    <a:pt x="43616" y="26544"/>
                    <a:pt x="41851" y="26544"/>
                  </a:cubicBezTo>
                  <a:cubicBezTo>
                    <a:pt x="41455" y="26544"/>
                    <a:pt x="41062" y="26521"/>
                    <a:pt x="40681" y="26478"/>
                  </a:cubicBezTo>
                  <a:cubicBezTo>
                    <a:pt x="38182" y="26240"/>
                    <a:pt x="36339" y="24636"/>
                    <a:pt x="34689" y="22892"/>
                  </a:cubicBezTo>
                  <a:cubicBezTo>
                    <a:pt x="33179" y="21287"/>
                    <a:pt x="31903" y="19399"/>
                    <a:pt x="31242" y="17274"/>
                  </a:cubicBezTo>
                  <a:cubicBezTo>
                    <a:pt x="30676" y="15292"/>
                    <a:pt x="31054" y="13170"/>
                    <a:pt x="30725" y="11093"/>
                  </a:cubicBezTo>
                  <a:cubicBezTo>
                    <a:pt x="30348" y="9156"/>
                    <a:pt x="29593" y="6752"/>
                    <a:pt x="27988" y="5430"/>
                  </a:cubicBezTo>
                  <a:cubicBezTo>
                    <a:pt x="27937" y="5392"/>
                    <a:pt x="27835" y="5374"/>
                    <a:pt x="27716" y="5374"/>
                  </a:cubicBezTo>
                  <a:cubicBezTo>
                    <a:pt x="27392" y="5374"/>
                    <a:pt x="26939" y="5506"/>
                    <a:pt x="27044" y="5713"/>
                  </a:cubicBezTo>
                  <a:cubicBezTo>
                    <a:pt x="27987" y="7769"/>
                    <a:pt x="29044" y="11029"/>
                    <a:pt x="28243" y="13274"/>
                  </a:cubicBezTo>
                  <a:lnTo>
                    <a:pt x="28243" y="13274"/>
                  </a:lnTo>
                  <a:cubicBezTo>
                    <a:pt x="24810" y="10736"/>
                    <a:pt x="21669" y="7467"/>
                    <a:pt x="19493" y="3776"/>
                  </a:cubicBezTo>
                  <a:lnTo>
                    <a:pt x="19493" y="3776"/>
                  </a:lnTo>
                  <a:cubicBezTo>
                    <a:pt x="19493" y="3776"/>
                    <a:pt x="19493" y="3776"/>
                    <a:pt x="19493" y="3776"/>
                  </a:cubicBezTo>
                  <a:cubicBezTo>
                    <a:pt x="19435" y="3704"/>
                    <a:pt x="19309" y="3672"/>
                    <a:pt x="19166" y="3672"/>
                  </a:cubicBezTo>
                  <a:cubicBezTo>
                    <a:pt x="18844" y="3672"/>
                    <a:pt x="18435" y="3833"/>
                    <a:pt x="18500" y="4060"/>
                  </a:cubicBezTo>
                  <a:cubicBezTo>
                    <a:pt x="19881" y="8282"/>
                    <a:pt x="22851" y="12169"/>
                    <a:pt x="26199" y="15198"/>
                  </a:cubicBezTo>
                  <a:lnTo>
                    <a:pt x="26199" y="15198"/>
                  </a:lnTo>
                  <a:cubicBezTo>
                    <a:pt x="24974" y="14849"/>
                    <a:pt x="23710" y="14632"/>
                    <a:pt x="22446" y="14632"/>
                  </a:cubicBezTo>
                  <a:cubicBezTo>
                    <a:pt x="21711" y="14632"/>
                    <a:pt x="20977" y="14705"/>
                    <a:pt x="20248" y="14869"/>
                  </a:cubicBezTo>
                  <a:cubicBezTo>
                    <a:pt x="19255" y="15058"/>
                    <a:pt x="18123" y="15435"/>
                    <a:pt x="17322" y="16096"/>
                  </a:cubicBezTo>
                  <a:cubicBezTo>
                    <a:pt x="17061" y="16319"/>
                    <a:pt x="17356" y="16394"/>
                    <a:pt x="17585" y="16394"/>
                  </a:cubicBezTo>
                  <a:cubicBezTo>
                    <a:pt x="17648" y="16394"/>
                    <a:pt x="17705" y="16389"/>
                    <a:pt x="17745" y="16379"/>
                  </a:cubicBezTo>
                  <a:cubicBezTo>
                    <a:pt x="18433" y="16192"/>
                    <a:pt x="19120" y="16106"/>
                    <a:pt x="19798" y="16106"/>
                  </a:cubicBezTo>
                  <a:cubicBezTo>
                    <a:pt x="22892" y="16106"/>
                    <a:pt x="25821" y="17893"/>
                    <a:pt x="27988" y="20060"/>
                  </a:cubicBezTo>
                  <a:cubicBezTo>
                    <a:pt x="29355" y="21476"/>
                    <a:pt x="30487" y="23080"/>
                    <a:pt x="31386" y="24779"/>
                  </a:cubicBezTo>
                  <a:cubicBezTo>
                    <a:pt x="32281" y="26524"/>
                    <a:pt x="33130" y="28555"/>
                    <a:pt x="32896" y="30582"/>
                  </a:cubicBezTo>
                  <a:cubicBezTo>
                    <a:pt x="32802" y="31620"/>
                    <a:pt x="32469" y="32564"/>
                    <a:pt x="31998" y="33463"/>
                  </a:cubicBezTo>
                  <a:cubicBezTo>
                    <a:pt x="31575" y="34407"/>
                    <a:pt x="31197" y="35351"/>
                    <a:pt x="30487" y="36151"/>
                  </a:cubicBezTo>
                  <a:cubicBezTo>
                    <a:pt x="29072" y="37805"/>
                    <a:pt x="26806" y="38416"/>
                    <a:pt x="24730" y="38888"/>
                  </a:cubicBezTo>
                  <a:cubicBezTo>
                    <a:pt x="23646" y="39116"/>
                    <a:pt x="22521" y="39262"/>
                    <a:pt x="21398" y="39262"/>
                  </a:cubicBezTo>
                  <a:cubicBezTo>
                    <a:pt x="20421" y="39262"/>
                    <a:pt x="19445" y="39152"/>
                    <a:pt x="18500" y="38888"/>
                  </a:cubicBezTo>
                  <a:cubicBezTo>
                    <a:pt x="17556" y="38654"/>
                    <a:pt x="16801" y="38182"/>
                    <a:pt x="16001" y="37710"/>
                  </a:cubicBezTo>
                  <a:cubicBezTo>
                    <a:pt x="15008" y="37144"/>
                    <a:pt x="14019" y="36623"/>
                    <a:pt x="12931" y="36245"/>
                  </a:cubicBezTo>
                  <a:cubicBezTo>
                    <a:pt x="11697" y="35834"/>
                    <a:pt x="10262" y="35515"/>
                    <a:pt x="8865" y="35515"/>
                  </a:cubicBezTo>
                  <a:cubicBezTo>
                    <a:pt x="8018" y="35515"/>
                    <a:pt x="7185" y="35632"/>
                    <a:pt x="6419" y="35917"/>
                  </a:cubicBezTo>
                  <a:cubicBezTo>
                    <a:pt x="6230" y="36011"/>
                    <a:pt x="5902" y="36295"/>
                    <a:pt x="6279" y="36340"/>
                  </a:cubicBezTo>
                  <a:cubicBezTo>
                    <a:pt x="8401" y="36529"/>
                    <a:pt x="10572" y="37001"/>
                    <a:pt x="12320" y="38228"/>
                  </a:cubicBezTo>
                  <a:cubicBezTo>
                    <a:pt x="12786" y="38527"/>
                    <a:pt x="13368" y="39016"/>
                    <a:pt x="13686" y="39488"/>
                  </a:cubicBezTo>
                  <a:lnTo>
                    <a:pt x="13686" y="39488"/>
                  </a:lnTo>
                  <a:cubicBezTo>
                    <a:pt x="9810" y="41230"/>
                    <a:pt x="5383" y="42382"/>
                    <a:pt x="1088" y="42430"/>
                  </a:cubicBezTo>
                  <a:cubicBezTo>
                    <a:pt x="850" y="42430"/>
                    <a:pt x="0" y="42807"/>
                    <a:pt x="567" y="42902"/>
                  </a:cubicBezTo>
                  <a:cubicBezTo>
                    <a:pt x="1977" y="43191"/>
                    <a:pt x="3439" y="43323"/>
                    <a:pt x="4918" y="43323"/>
                  </a:cubicBezTo>
                  <a:cubicBezTo>
                    <a:pt x="8229" y="43323"/>
                    <a:pt x="11628" y="42664"/>
                    <a:pt x="14735" y="41645"/>
                  </a:cubicBezTo>
                  <a:lnTo>
                    <a:pt x="14735" y="41645"/>
                  </a:lnTo>
                  <a:cubicBezTo>
                    <a:pt x="12991" y="43133"/>
                    <a:pt x="11449" y="44948"/>
                    <a:pt x="10715" y="47149"/>
                  </a:cubicBezTo>
                  <a:cubicBezTo>
                    <a:pt x="10383" y="47998"/>
                    <a:pt x="10149" y="49082"/>
                    <a:pt x="10338" y="50026"/>
                  </a:cubicBezTo>
                  <a:cubicBezTo>
                    <a:pt x="10351" y="50110"/>
                    <a:pt x="10436" y="50144"/>
                    <a:pt x="10552" y="50144"/>
                  </a:cubicBezTo>
                  <a:cubicBezTo>
                    <a:pt x="10823" y="50144"/>
                    <a:pt x="11261" y="49956"/>
                    <a:pt x="11327" y="49792"/>
                  </a:cubicBezTo>
                  <a:cubicBezTo>
                    <a:pt x="12414" y="45590"/>
                    <a:pt x="16424" y="43279"/>
                    <a:pt x="20482" y="42430"/>
                  </a:cubicBezTo>
                  <a:cubicBezTo>
                    <a:pt x="21666" y="42210"/>
                    <a:pt x="22881" y="42086"/>
                    <a:pt x="24100" y="42086"/>
                  </a:cubicBezTo>
                  <a:cubicBezTo>
                    <a:pt x="24972" y="42086"/>
                    <a:pt x="25846" y="42149"/>
                    <a:pt x="26712" y="42286"/>
                  </a:cubicBezTo>
                  <a:cubicBezTo>
                    <a:pt x="27894" y="42430"/>
                    <a:pt x="29026" y="42713"/>
                    <a:pt x="30064" y="43279"/>
                  </a:cubicBezTo>
                  <a:cubicBezTo>
                    <a:pt x="31260" y="43967"/>
                    <a:pt x="32050" y="44927"/>
                    <a:pt x="32834" y="46023"/>
                  </a:cubicBezTo>
                  <a:lnTo>
                    <a:pt x="32834" y="46023"/>
                  </a:lnTo>
                  <a:cubicBezTo>
                    <a:pt x="32836" y="46036"/>
                    <a:pt x="32841" y="46049"/>
                    <a:pt x="32847" y="46062"/>
                  </a:cubicBezTo>
                  <a:cubicBezTo>
                    <a:pt x="33934" y="48093"/>
                    <a:pt x="34878" y="50547"/>
                    <a:pt x="34924" y="52907"/>
                  </a:cubicBezTo>
                  <a:cubicBezTo>
                    <a:pt x="34973" y="54605"/>
                    <a:pt x="34689" y="56399"/>
                    <a:pt x="34452" y="58143"/>
                  </a:cubicBezTo>
                  <a:cubicBezTo>
                    <a:pt x="34218" y="59986"/>
                    <a:pt x="33934" y="61824"/>
                    <a:pt x="33602" y="63667"/>
                  </a:cubicBezTo>
                  <a:cubicBezTo>
                    <a:pt x="32235" y="71640"/>
                    <a:pt x="30631" y="79618"/>
                    <a:pt x="30442" y="87780"/>
                  </a:cubicBezTo>
                  <a:cubicBezTo>
                    <a:pt x="30348" y="92122"/>
                    <a:pt x="30820" y="96464"/>
                    <a:pt x="31386" y="100760"/>
                  </a:cubicBezTo>
                  <a:cubicBezTo>
                    <a:pt x="31952" y="105053"/>
                    <a:pt x="32658" y="109301"/>
                    <a:pt x="33508" y="113548"/>
                  </a:cubicBezTo>
                  <a:cubicBezTo>
                    <a:pt x="34312" y="117467"/>
                    <a:pt x="35207" y="121382"/>
                    <a:pt x="36294" y="125252"/>
                  </a:cubicBezTo>
                  <a:cubicBezTo>
                    <a:pt x="36766" y="127045"/>
                    <a:pt x="37283" y="128839"/>
                    <a:pt x="37850" y="130587"/>
                  </a:cubicBezTo>
                  <a:cubicBezTo>
                    <a:pt x="38133" y="131387"/>
                    <a:pt x="38371" y="132191"/>
                    <a:pt x="38654" y="132992"/>
                  </a:cubicBezTo>
                  <a:cubicBezTo>
                    <a:pt x="38888" y="133747"/>
                    <a:pt x="39454" y="134645"/>
                    <a:pt x="39409" y="135446"/>
                  </a:cubicBezTo>
                  <a:cubicBezTo>
                    <a:pt x="39409" y="136439"/>
                    <a:pt x="39077" y="137571"/>
                    <a:pt x="38888" y="138560"/>
                  </a:cubicBezTo>
                  <a:cubicBezTo>
                    <a:pt x="38699" y="139504"/>
                    <a:pt x="38510" y="140448"/>
                    <a:pt x="38276" y="141441"/>
                  </a:cubicBezTo>
                  <a:cubicBezTo>
                    <a:pt x="37850" y="143374"/>
                    <a:pt x="37332" y="145311"/>
                    <a:pt x="36672" y="147244"/>
                  </a:cubicBezTo>
                  <a:cubicBezTo>
                    <a:pt x="35363" y="150752"/>
                    <a:pt x="33543" y="154211"/>
                    <a:pt x="30573" y="156569"/>
                  </a:cubicBezTo>
                  <a:lnTo>
                    <a:pt x="30573" y="156569"/>
                  </a:lnTo>
                  <a:cubicBezTo>
                    <a:pt x="30561" y="156576"/>
                    <a:pt x="30549" y="156582"/>
                    <a:pt x="30536" y="156588"/>
                  </a:cubicBezTo>
                  <a:cubicBezTo>
                    <a:pt x="30540" y="156589"/>
                    <a:pt x="30543" y="156590"/>
                    <a:pt x="30547" y="156590"/>
                  </a:cubicBezTo>
                  <a:lnTo>
                    <a:pt x="30547" y="156590"/>
                  </a:lnTo>
                  <a:cubicBezTo>
                    <a:pt x="30527" y="156606"/>
                    <a:pt x="30507" y="156622"/>
                    <a:pt x="30487" y="156637"/>
                  </a:cubicBezTo>
                  <a:cubicBezTo>
                    <a:pt x="30226" y="156846"/>
                    <a:pt x="30413" y="156910"/>
                    <a:pt x="30656" y="156910"/>
                  </a:cubicBezTo>
                  <a:cubicBezTo>
                    <a:pt x="30852" y="156910"/>
                    <a:pt x="31086" y="156868"/>
                    <a:pt x="31148" y="156826"/>
                  </a:cubicBezTo>
                  <a:cubicBezTo>
                    <a:pt x="31179" y="156810"/>
                    <a:pt x="31211" y="156793"/>
                    <a:pt x="31242" y="156777"/>
                  </a:cubicBezTo>
                  <a:lnTo>
                    <a:pt x="31242" y="156777"/>
                  </a:lnTo>
                  <a:cubicBezTo>
                    <a:pt x="31242" y="156777"/>
                    <a:pt x="31242" y="156777"/>
                    <a:pt x="31242" y="156777"/>
                  </a:cubicBezTo>
                  <a:cubicBezTo>
                    <a:pt x="31243" y="156776"/>
                    <a:pt x="31244" y="156775"/>
                    <a:pt x="31245" y="156775"/>
                  </a:cubicBezTo>
                  <a:lnTo>
                    <a:pt x="31245" y="156775"/>
                  </a:lnTo>
                  <a:cubicBezTo>
                    <a:pt x="32387" y="156164"/>
                    <a:pt x="33394" y="155338"/>
                    <a:pt x="34312" y="154512"/>
                  </a:cubicBezTo>
                  <a:cubicBezTo>
                    <a:pt x="36622" y="152341"/>
                    <a:pt x="38465" y="149747"/>
                    <a:pt x="39786" y="146866"/>
                  </a:cubicBezTo>
                  <a:cubicBezTo>
                    <a:pt x="40505" y="145233"/>
                    <a:pt x="41064" y="143509"/>
                    <a:pt x="41466" y="141758"/>
                  </a:cubicBezTo>
                  <a:lnTo>
                    <a:pt x="41466" y="141758"/>
                  </a:lnTo>
                  <a:cubicBezTo>
                    <a:pt x="41947" y="143789"/>
                    <a:pt x="42369" y="145826"/>
                    <a:pt x="42995" y="147810"/>
                  </a:cubicBezTo>
                  <a:cubicBezTo>
                    <a:pt x="43656" y="149936"/>
                    <a:pt x="44457" y="152058"/>
                    <a:pt x="45450" y="154040"/>
                  </a:cubicBezTo>
                  <a:cubicBezTo>
                    <a:pt x="46205" y="155550"/>
                    <a:pt x="47005" y="157204"/>
                    <a:pt x="48187" y="158431"/>
                  </a:cubicBezTo>
                  <a:cubicBezTo>
                    <a:pt x="48234" y="158478"/>
                    <a:pt x="48324" y="158498"/>
                    <a:pt x="48433" y="158498"/>
                  </a:cubicBezTo>
                  <a:cubicBezTo>
                    <a:pt x="48760" y="158498"/>
                    <a:pt x="49247" y="158311"/>
                    <a:pt x="49176" y="158098"/>
                  </a:cubicBezTo>
                  <a:cubicBezTo>
                    <a:pt x="47148" y="153711"/>
                    <a:pt x="45400" y="148898"/>
                    <a:pt x="45212" y="143990"/>
                  </a:cubicBezTo>
                  <a:cubicBezTo>
                    <a:pt x="45132" y="142800"/>
                    <a:pt x="45120" y="141411"/>
                    <a:pt x="45454" y="140184"/>
                  </a:cubicBezTo>
                  <a:lnTo>
                    <a:pt x="45454" y="140184"/>
                  </a:lnTo>
                  <a:cubicBezTo>
                    <a:pt x="49425" y="142725"/>
                    <a:pt x="52069" y="147538"/>
                    <a:pt x="53189" y="152012"/>
                  </a:cubicBezTo>
                  <a:cubicBezTo>
                    <a:pt x="53221" y="152124"/>
                    <a:pt x="53351" y="152171"/>
                    <a:pt x="53507" y="152171"/>
                  </a:cubicBezTo>
                  <a:cubicBezTo>
                    <a:pt x="53810" y="152171"/>
                    <a:pt x="54211" y="151994"/>
                    <a:pt x="54178" y="151775"/>
                  </a:cubicBezTo>
                  <a:cubicBezTo>
                    <a:pt x="53756" y="147954"/>
                    <a:pt x="52812" y="144035"/>
                    <a:pt x="50686" y="140731"/>
                  </a:cubicBezTo>
                  <a:cubicBezTo>
                    <a:pt x="50423" y="140344"/>
                    <a:pt x="50140" y="139938"/>
                    <a:pt x="49830" y="139547"/>
                  </a:cubicBezTo>
                  <a:lnTo>
                    <a:pt x="49830" y="139547"/>
                  </a:lnTo>
                  <a:cubicBezTo>
                    <a:pt x="55867" y="142844"/>
                    <a:pt x="60427" y="148473"/>
                    <a:pt x="62534" y="155078"/>
                  </a:cubicBezTo>
                  <a:cubicBezTo>
                    <a:pt x="62722" y="155644"/>
                    <a:pt x="62862" y="156211"/>
                    <a:pt x="63005" y="156732"/>
                  </a:cubicBezTo>
                  <a:cubicBezTo>
                    <a:pt x="63021" y="156846"/>
                    <a:pt x="63140" y="156892"/>
                    <a:pt x="63289" y="156892"/>
                  </a:cubicBezTo>
                  <a:cubicBezTo>
                    <a:pt x="63571" y="156892"/>
                    <a:pt x="63965" y="156728"/>
                    <a:pt x="63995" y="156543"/>
                  </a:cubicBezTo>
                  <a:cubicBezTo>
                    <a:pt x="64044" y="154938"/>
                    <a:pt x="63617" y="153285"/>
                    <a:pt x="63100" y="151775"/>
                  </a:cubicBezTo>
                  <a:cubicBezTo>
                    <a:pt x="61684" y="147482"/>
                    <a:pt x="58947" y="143706"/>
                    <a:pt x="55832" y="140448"/>
                  </a:cubicBezTo>
                  <a:cubicBezTo>
                    <a:pt x="53653" y="138227"/>
                    <a:pt x="51227" y="135882"/>
                    <a:pt x="48469" y="134433"/>
                  </a:cubicBezTo>
                  <a:lnTo>
                    <a:pt x="48469" y="134433"/>
                  </a:lnTo>
                  <a:cubicBezTo>
                    <a:pt x="50085" y="134136"/>
                    <a:pt x="51730" y="133907"/>
                    <a:pt x="53378" y="133747"/>
                  </a:cubicBezTo>
                  <a:cubicBezTo>
                    <a:pt x="55100" y="133562"/>
                    <a:pt x="56821" y="133418"/>
                    <a:pt x="58543" y="133418"/>
                  </a:cubicBezTo>
                  <a:cubicBezTo>
                    <a:pt x="59464" y="133418"/>
                    <a:pt x="60385" y="133459"/>
                    <a:pt x="61306" y="133558"/>
                  </a:cubicBezTo>
                  <a:cubicBezTo>
                    <a:pt x="63240" y="133796"/>
                    <a:pt x="65554" y="134124"/>
                    <a:pt x="67204" y="135306"/>
                  </a:cubicBezTo>
                  <a:cubicBezTo>
                    <a:pt x="67239" y="135332"/>
                    <a:pt x="67301" y="135343"/>
                    <a:pt x="67377" y="135343"/>
                  </a:cubicBezTo>
                  <a:cubicBezTo>
                    <a:pt x="67715" y="135343"/>
                    <a:pt x="68333" y="135119"/>
                    <a:pt x="68102" y="134928"/>
                  </a:cubicBezTo>
                  <a:cubicBezTo>
                    <a:pt x="65554" y="132474"/>
                    <a:pt x="61684" y="131953"/>
                    <a:pt x="58286" y="131765"/>
                  </a:cubicBezTo>
                  <a:cubicBezTo>
                    <a:pt x="57604" y="131740"/>
                    <a:pt x="56922" y="131728"/>
                    <a:pt x="56241" y="131728"/>
                  </a:cubicBezTo>
                  <a:cubicBezTo>
                    <a:pt x="54283" y="131728"/>
                    <a:pt x="52330" y="131826"/>
                    <a:pt x="50403" y="132002"/>
                  </a:cubicBezTo>
                  <a:cubicBezTo>
                    <a:pt x="49251" y="132077"/>
                    <a:pt x="48011" y="132355"/>
                    <a:pt x="46819" y="132355"/>
                  </a:cubicBezTo>
                  <a:cubicBezTo>
                    <a:pt x="46499" y="132355"/>
                    <a:pt x="46183" y="132335"/>
                    <a:pt x="45872" y="132286"/>
                  </a:cubicBezTo>
                  <a:cubicBezTo>
                    <a:pt x="44645" y="132142"/>
                    <a:pt x="43701" y="131436"/>
                    <a:pt x="43090" y="130398"/>
                  </a:cubicBezTo>
                  <a:cubicBezTo>
                    <a:pt x="41202" y="127234"/>
                    <a:pt x="39881" y="123742"/>
                    <a:pt x="38842" y="120249"/>
                  </a:cubicBezTo>
                  <a:cubicBezTo>
                    <a:pt x="37521" y="115908"/>
                    <a:pt x="36672" y="111471"/>
                    <a:pt x="36011" y="106990"/>
                  </a:cubicBezTo>
                  <a:cubicBezTo>
                    <a:pt x="34546" y="96747"/>
                    <a:pt x="34312" y="86270"/>
                    <a:pt x="35350" y="75982"/>
                  </a:cubicBezTo>
                  <a:cubicBezTo>
                    <a:pt x="35822" y="70980"/>
                    <a:pt x="36622" y="65977"/>
                    <a:pt x="37850" y="61118"/>
                  </a:cubicBezTo>
                  <a:cubicBezTo>
                    <a:pt x="38321" y="59230"/>
                    <a:pt x="38793" y="57199"/>
                    <a:pt x="39598" y="55406"/>
                  </a:cubicBezTo>
                  <a:cubicBezTo>
                    <a:pt x="40447" y="53613"/>
                    <a:pt x="41863" y="52386"/>
                    <a:pt x="43751" y="51774"/>
                  </a:cubicBezTo>
                  <a:cubicBezTo>
                    <a:pt x="44463" y="51566"/>
                    <a:pt x="45165" y="51448"/>
                    <a:pt x="45867" y="51448"/>
                  </a:cubicBezTo>
                  <a:cubicBezTo>
                    <a:pt x="46604" y="51448"/>
                    <a:pt x="47342" y="51578"/>
                    <a:pt x="48092" y="51868"/>
                  </a:cubicBezTo>
                  <a:cubicBezTo>
                    <a:pt x="49459" y="52386"/>
                    <a:pt x="50592" y="53378"/>
                    <a:pt x="51630" y="54417"/>
                  </a:cubicBezTo>
                  <a:cubicBezTo>
                    <a:pt x="53567" y="56304"/>
                    <a:pt x="55360" y="58709"/>
                    <a:pt x="55877" y="61401"/>
                  </a:cubicBezTo>
                  <a:cubicBezTo>
                    <a:pt x="56161" y="62723"/>
                    <a:pt x="55972" y="64044"/>
                    <a:pt x="56066" y="65366"/>
                  </a:cubicBezTo>
                  <a:cubicBezTo>
                    <a:pt x="56161" y="66449"/>
                    <a:pt x="56349" y="67582"/>
                    <a:pt x="56682" y="68620"/>
                  </a:cubicBezTo>
                  <a:cubicBezTo>
                    <a:pt x="57059" y="69847"/>
                    <a:pt x="57671" y="71123"/>
                    <a:pt x="58520" y="72112"/>
                  </a:cubicBezTo>
                  <a:lnTo>
                    <a:pt x="58947" y="72539"/>
                  </a:lnTo>
                  <a:cubicBezTo>
                    <a:pt x="58991" y="72571"/>
                    <a:pt x="59072" y="72586"/>
                    <a:pt x="59171" y="72586"/>
                  </a:cubicBezTo>
                  <a:cubicBezTo>
                    <a:pt x="59497" y="72586"/>
                    <a:pt x="60009" y="72424"/>
                    <a:pt x="59936" y="72207"/>
                  </a:cubicBezTo>
                  <a:cubicBezTo>
                    <a:pt x="58990" y="70188"/>
                    <a:pt x="57888" y="66875"/>
                    <a:pt x="58698" y="64623"/>
                  </a:cubicBezTo>
                  <a:lnTo>
                    <a:pt x="58698" y="64623"/>
                  </a:lnTo>
                  <a:cubicBezTo>
                    <a:pt x="62107" y="67169"/>
                    <a:pt x="65304" y="70488"/>
                    <a:pt x="67487" y="74143"/>
                  </a:cubicBezTo>
                  <a:cubicBezTo>
                    <a:pt x="67533" y="74233"/>
                    <a:pt x="67659" y="74271"/>
                    <a:pt x="67807" y="74271"/>
                  </a:cubicBezTo>
                  <a:cubicBezTo>
                    <a:pt x="68126" y="74271"/>
                    <a:pt x="68544" y="74099"/>
                    <a:pt x="68480" y="73906"/>
                  </a:cubicBezTo>
                  <a:cubicBezTo>
                    <a:pt x="67064" y="69701"/>
                    <a:pt x="64104" y="65826"/>
                    <a:pt x="60800" y="62768"/>
                  </a:cubicBezTo>
                  <a:lnTo>
                    <a:pt x="60800" y="62768"/>
                  </a:lnTo>
                  <a:cubicBezTo>
                    <a:pt x="62021" y="63109"/>
                    <a:pt x="63274" y="63316"/>
                    <a:pt x="64534" y="63316"/>
                  </a:cubicBezTo>
                  <a:cubicBezTo>
                    <a:pt x="65251" y="63316"/>
                    <a:pt x="65971" y="63248"/>
                    <a:pt x="66687" y="63100"/>
                  </a:cubicBezTo>
                  <a:cubicBezTo>
                    <a:pt x="67725" y="62862"/>
                    <a:pt x="68857" y="62534"/>
                    <a:pt x="69658" y="61873"/>
                  </a:cubicBezTo>
                  <a:cubicBezTo>
                    <a:pt x="69898" y="61633"/>
                    <a:pt x="69643" y="61567"/>
                    <a:pt x="69412" y="61567"/>
                  </a:cubicBezTo>
                  <a:cubicBezTo>
                    <a:pt x="69324" y="61567"/>
                    <a:pt x="69238" y="61576"/>
                    <a:pt x="69186" y="61590"/>
                  </a:cubicBezTo>
                  <a:cubicBezTo>
                    <a:pt x="68509" y="61774"/>
                    <a:pt x="67833" y="61859"/>
                    <a:pt x="67165" y="61859"/>
                  </a:cubicBezTo>
                  <a:cubicBezTo>
                    <a:pt x="64064" y="61859"/>
                    <a:pt x="61129" y="60034"/>
                    <a:pt x="58992" y="57860"/>
                  </a:cubicBezTo>
                  <a:cubicBezTo>
                    <a:pt x="57625" y="56493"/>
                    <a:pt x="56444" y="54889"/>
                    <a:pt x="55549" y="53141"/>
                  </a:cubicBezTo>
                  <a:cubicBezTo>
                    <a:pt x="54650" y="51396"/>
                    <a:pt x="53850" y="49365"/>
                    <a:pt x="54039" y="47383"/>
                  </a:cubicBezTo>
                  <a:cubicBezTo>
                    <a:pt x="54133" y="46345"/>
                    <a:pt x="54462" y="45401"/>
                    <a:pt x="54934" y="44457"/>
                  </a:cubicBezTo>
                  <a:cubicBezTo>
                    <a:pt x="55405" y="43562"/>
                    <a:pt x="55783" y="42618"/>
                    <a:pt x="56444" y="41814"/>
                  </a:cubicBezTo>
                  <a:cubicBezTo>
                    <a:pt x="57909" y="40164"/>
                    <a:pt x="60125" y="39504"/>
                    <a:pt x="62201" y="39077"/>
                  </a:cubicBezTo>
                  <a:cubicBezTo>
                    <a:pt x="63334" y="38841"/>
                    <a:pt x="64523" y="38678"/>
                    <a:pt x="65706" y="38678"/>
                  </a:cubicBezTo>
                  <a:cubicBezTo>
                    <a:pt x="66646" y="38678"/>
                    <a:pt x="67581" y="38781"/>
                    <a:pt x="68480" y="39032"/>
                  </a:cubicBezTo>
                  <a:cubicBezTo>
                    <a:pt x="69375" y="39315"/>
                    <a:pt x="70130" y="39787"/>
                    <a:pt x="70934" y="40259"/>
                  </a:cubicBezTo>
                  <a:cubicBezTo>
                    <a:pt x="71923" y="40825"/>
                    <a:pt x="72961" y="41297"/>
                    <a:pt x="74049" y="41675"/>
                  </a:cubicBezTo>
                  <a:cubicBezTo>
                    <a:pt x="75265" y="42108"/>
                    <a:pt x="76659" y="42417"/>
                    <a:pt x="78023" y="42417"/>
                  </a:cubicBezTo>
                  <a:cubicBezTo>
                    <a:pt x="78882" y="42417"/>
                    <a:pt x="79729" y="42295"/>
                    <a:pt x="80512" y="42003"/>
                  </a:cubicBezTo>
                  <a:cubicBezTo>
                    <a:pt x="80701" y="41958"/>
                    <a:pt x="81033" y="41625"/>
                    <a:pt x="80656" y="41580"/>
                  </a:cubicBezTo>
                  <a:cubicBezTo>
                    <a:pt x="78579" y="41391"/>
                    <a:pt x="76408" y="40965"/>
                    <a:pt x="74660" y="39738"/>
                  </a:cubicBezTo>
                  <a:cubicBezTo>
                    <a:pt x="74179" y="39386"/>
                    <a:pt x="73574" y="38914"/>
                    <a:pt x="73264" y="38431"/>
                  </a:cubicBezTo>
                  <a:lnTo>
                    <a:pt x="73264" y="38431"/>
                  </a:lnTo>
                  <a:cubicBezTo>
                    <a:pt x="77180" y="36733"/>
                    <a:pt x="81602" y="35583"/>
                    <a:pt x="85892" y="35539"/>
                  </a:cubicBezTo>
                  <a:cubicBezTo>
                    <a:pt x="86081" y="35539"/>
                    <a:pt x="86931" y="35162"/>
                    <a:pt x="86364" y="35018"/>
                  </a:cubicBezTo>
                  <a:cubicBezTo>
                    <a:pt x="84955" y="34729"/>
                    <a:pt x="83494" y="34597"/>
                    <a:pt x="82015" y="34597"/>
                  </a:cubicBezTo>
                  <a:cubicBezTo>
                    <a:pt x="78762" y="34597"/>
                    <a:pt x="75423" y="35233"/>
                    <a:pt x="72360" y="36221"/>
                  </a:cubicBezTo>
                  <a:lnTo>
                    <a:pt x="72360" y="36221"/>
                  </a:lnTo>
                  <a:cubicBezTo>
                    <a:pt x="74057" y="34753"/>
                    <a:pt x="75547" y="32972"/>
                    <a:pt x="76265" y="30820"/>
                  </a:cubicBezTo>
                  <a:cubicBezTo>
                    <a:pt x="76548" y="29922"/>
                    <a:pt x="76786" y="28883"/>
                    <a:pt x="76642" y="27939"/>
                  </a:cubicBezTo>
                  <a:cubicBezTo>
                    <a:pt x="76612" y="27832"/>
                    <a:pt x="76501" y="27790"/>
                    <a:pt x="76364" y="27790"/>
                  </a:cubicBezTo>
                  <a:cubicBezTo>
                    <a:pt x="76080" y="27790"/>
                    <a:pt x="75684" y="27970"/>
                    <a:pt x="75653" y="28128"/>
                  </a:cubicBezTo>
                  <a:cubicBezTo>
                    <a:pt x="74709" y="31620"/>
                    <a:pt x="71734" y="33886"/>
                    <a:pt x="68385" y="34973"/>
                  </a:cubicBezTo>
                  <a:cubicBezTo>
                    <a:pt x="66636" y="35564"/>
                    <a:pt x="64648" y="35917"/>
                    <a:pt x="62674" y="35917"/>
                  </a:cubicBezTo>
                  <a:cubicBezTo>
                    <a:pt x="61026" y="35917"/>
                    <a:pt x="59389" y="35671"/>
                    <a:pt x="57909" y="35113"/>
                  </a:cubicBezTo>
                  <a:cubicBezTo>
                    <a:pt x="55738" y="34358"/>
                    <a:pt x="54133" y="32330"/>
                    <a:pt x="53140" y="30348"/>
                  </a:cubicBezTo>
                  <a:cubicBezTo>
                    <a:pt x="52057" y="28177"/>
                    <a:pt x="52291" y="25912"/>
                    <a:pt x="52906" y="23647"/>
                  </a:cubicBezTo>
                  <a:cubicBezTo>
                    <a:pt x="53472" y="21665"/>
                    <a:pt x="54273" y="19682"/>
                    <a:pt x="55500" y="18029"/>
                  </a:cubicBezTo>
                  <a:cubicBezTo>
                    <a:pt x="56115" y="17274"/>
                    <a:pt x="56821" y="16519"/>
                    <a:pt x="57671" y="16001"/>
                  </a:cubicBezTo>
                  <a:cubicBezTo>
                    <a:pt x="58615" y="15386"/>
                    <a:pt x="59653" y="14914"/>
                    <a:pt x="60551" y="14208"/>
                  </a:cubicBezTo>
                  <a:cubicBezTo>
                    <a:pt x="62390" y="12887"/>
                    <a:pt x="64467" y="10761"/>
                    <a:pt x="64893" y="8401"/>
                  </a:cubicBezTo>
                  <a:cubicBezTo>
                    <a:pt x="64909" y="8266"/>
                    <a:pt x="64804" y="8215"/>
                    <a:pt x="64658" y="8215"/>
                  </a:cubicBezTo>
                  <a:cubicBezTo>
                    <a:pt x="64398" y="8215"/>
                    <a:pt x="64010" y="8375"/>
                    <a:pt x="63949" y="8496"/>
                  </a:cubicBezTo>
                  <a:cubicBezTo>
                    <a:pt x="63937" y="8512"/>
                    <a:pt x="63925" y="8528"/>
                    <a:pt x="63913" y="8545"/>
                  </a:cubicBezTo>
                  <a:lnTo>
                    <a:pt x="63913" y="8545"/>
                  </a:lnTo>
                  <a:cubicBezTo>
                    <a:pt x="63909" y="8545"/>
                    <a:pt x="63905" y="8545"/>
                    <a:pt x="63900" y="8545"/>
                  </a:cubicBezTo>
                  <a:cubicBezTo>
                    <a:pt x="63899" y="8552"/>
                    <a:pt x="63898" y="8560"/>
                    <a:pt x="63896" y="8568"/>
                  </a:cubicBezTo>
                  <a:lnTo>
                    <a:pt x="63896" y="8568"/>
                  </a:lnTo>
                  <a:cubicBezTo>
                    <a:pt x="62725" y="10148"/>
                    <a:pt x="61325" y="11719"/>
                    <a:pt x="59558" y="12649"/>
                  </a:cubicBezTo>
                  <a:cubicBezTo>
                    <a:pt x="59142" y="12840"/>
                    <a:pt x="58572" y="13061"/>
                    <a:pt x="58119" y="13140"/>
                  </a:cubicBezTo>
                  <a:lnTo>
                    <a:pt x="58119" y="13140"/>
                  </a:lnTo>
                  <a:cubicBezTo>
                    <a:pt x="58565" y="8716"/>
                    <a:pt x="59926" y="3953"/>
                    <a:pt x="62062" y="239"/>
                  </a:cubicBezTo>
                  <a:lnTo>
                    <a:pt x="62062" y="239"/>
                  </a:lnTo>
                  <a:cubicBezTo>
                    <a:pt x="62062" y="239"/>
                    <a:pt x="62062" y="239"/>
                    <a:pt x="62062" y="239"/>
                  </a:cubicBezTo>
                  <a:cubicBezTo>
                    <a:pt x="62139" y="63"/>
                    <a:pt x="62025" y="0"/>
                    <a:pt x="61850"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2056;p107"/>
            <p:cNvSpPr/>
            <p:nvPr/>
          </p:nvSpPr>
          <p:spPr>
            <a:xfrm>
              <a:off x="870500" y="2371425"/>
              <a:ext cx="417700" cy="376575"/>
            </a:xfrm>
            <a:custGeom>
              <a:avLst/>
              <a:gdLst/>
              <a:ahLst/>
              <a:cxnLst/>
              <a:rect l="l" t="t" r="r" b="b"/>
              <a:pathLst>
                <a:path w="16708" h="15063" extrusionOk="0">
                  <a:moveTo>
                    <a:pt x="10956" y="1"/>
                  </a:moveTo>
                  <a:cubicBezTo>
                    <a:pt x="9961" y="1"/>
                    <a:pt x="8663" y="90"/>
                    <a:pt x="6985" y="271"/>
                  </a:cubicBezTo>
                  <a:cubicBezTo>
                    <a:pt x="3825" y="600"/>
                    <a:pt x="5475" y="1309"/>
                    <a:pt x="4248" y="5462"/>
                  </a:cubicBezTo>
                  <a:cubicBezTo>
                    <a:pt x="3070" y="9615"/>
                    <a:pt x="1" y="13957"/>
                    <a:pt x="6419" y="14852"/>
                  </a:cubicBezTo>
                  <a:cubicBezTo>
                    <a:pt x="7298" y="14973"/>
                    <a:pt x="8059" y="15062"/>
                    <a:pt x="8712" y="15062"/>
                  </a:cubicBezTo>
                  <a:cubicBezTo>
                    <a:pt x="11110" y="15062"/>
                    <a:pt x="12067" y="13864"/>
                    <a:pt x="12177" y="8672"/>
                  </a:cubicBezTo>
                  <a:cubicBezTo>
                    <a:pt x="12299" y="2997"/>
                    <a:pt x="16707" y="1"/>
                    <a:pt x="10956" y="1"/>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2057;p107"/>
            <p:cNvSpPr/>
            <p:nvPr/>
          </p:nvSpPr>
          <p:spPr>
            <a:xfrm>
              <a:off x="863425" y="2820450"/>
              <a:ext cx="349050" cy="378825"/>
            </a:xfrm>
            <a:custGeom>
              <a:avLst/>
              <a:gdLst/>
              <a:ahLst/>
              <a:cxnLst/>
              <a:rect l="l" t="t" r="r" b="b"/>
              <a:pathLst>
                <a:path w="13962" h="15153" extrusionOk="0">
                  <a:moveTo>
                    <a:pt x="9372" y="0"/>
                  </a:moveTo>
                  <a:cubicBezTo>
                    <a:pt x="8307" y="0"/>
                    <a:pt x="6808" y="171"/>
                    <a:pt x="4720" y="527"/>
                  </a:cubicBezTo>
                  <a:cubicBezTo>
                    <a:pt x="1605" y="1044"/>
                    <a:pt x="3353" y="1659"/>
                    <a:pt x="2832" y="5812"/>
                  </a:cubicBezTo>
                  <a:cubicBezTo>
                    <a:pt x="2315" y="10011"/>
                    <a:pt x="0" y="14541"/>
                    <a:pt x="6513" y="15062"/>
                  </a:cubicBezTo>
                  <a:cubicBezTo>
                    <a:pt x="7185" y="15115"/>
                    <a:pt x="7787" y="15153"/>
                    <a:pt x="8320" y="15153"/>
                  </a:cubicBezTo>
                  <a:cubicBezTo>
                    <a:pt x="11121" y="15153"/>
                    <a:pt x="12025" y="14100"/>
                    <a:pt x="11232" y="8550"/>
                  </a:cubicBezTo>
                  <a:cubicBezTo>
                    <a:pt x="10466" y="3186"/>
                    <a:pt x="13962" y="0"/>
                    <a:pt x="9372"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2058;p107"/>
            <p:cNvSpPr/>
            <p:nvPr/>
          </p:nvSpPr>
          <p:spPr>
            <a:xfrm>
              <a:off x="985000" y="3739900"/>
              <a:ext cx="408250" cy="393150"/>
            </a:xfrm>
            <a:custGeom>
              <a:avLst/>
              <a:gdLst/>
              <a:ahLst/>
              <a:cxnLst/>
              <a:rect l="l" t="t" r="r" b="b"/>
              <a:pathLst>
                <a:path w="16330" h="15726" extrusionOk="0">
                  <a:moveTo>
                    <a:pt x="7904" y="0"/>
                  </a:moveTo>
                  <a:cubicBezTo>
                    <a:pt x="6813" y="0"/>
                    <a:pt x="5199" y="366"/>
                    <a:pt x="2737" y="1171"/>
                  </a:cubicBezTo>
                  <a:cubicBezTo>
                    <a:pt x="0" y="2070"/>
                    <a:pt x="1933" y="2447"/>
                    <a:pt x="3209" y="6600"/>
                  </a:cubicBezTo>
                  <a:cubicBezTo>
                    <a:pt x="4486" y="10613"/>
                    <a:pt x="3736" y="15726"/>
                    <a:pt x="9559" y="15726"/>
                  </a:cubicBezTo>
                  <a:cubicBezTo>
                    <a:pt x="9763" y="15726"/>
                    <a:pt x="9974" y="15719"/>
                    <a:pt x="10194" y="15707"/>
                  </a:cubicBezTo>
                  <a:cubicBezTo>
                    <a:pt x="14392" y="15473"/>
                    <a:pt x="16329" y="14529"/>
                    <a:pt x="12554" y="8156"/>
                  </a:cubicBezTo>
                  <a:cubicBezTo>
                    <a:pt x="9712" y="3396"/>
                    <a:pt x="11227" y="0"/>
                    <a:pt x="7904"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2059;p107"/>
            <p:cNvSpPr/>
            <p:nvPr/>
          </p:nvSpPr>
          <p:spPr>
            <a:xfrm>
              <a:off x="907125" y="3289575"/>
              <a:ext cx="306450" cy="384550"/>
            </a:xfrm>
            <a:custGeom>
              <a:avLst/>
              <a:gdLst/>
              <a:ahLst/>
              <a:cxnLst/>
              <a:rect l="l" t="t" r="r" b="b"/>
              <a:pathLst>
                <a:path w="12258" h="15382" extrusionOk="0">
                  <a:moveTo>
                    <a:pt x="7051" y="1"/>
                  </a:moveTo>
                  <a:cubicBezTo>
                    <a:pt x="6041" y="1"/>
                    <a:pt x="4713" y="118"/>
                    <a:pt x="2972" y="356"/>
                  </a:cubicBezTo>
                  <a:cubicBezTo>
                    <a:pt x="1" y="779"/>
                    <a:pt x="1794" y="1440"/>
                    <a:pt x="1934" y="5687"/>
                  </a:cubicBezTo>
                  <a:cubicBezTo>
                    <a:pt x="2077" y="9934"/>
                    <a:pt x="472" y="14420"/>
                    <a:pt x="7030" y="15220"/>
                  </a:cubicBezTo>
                  <a:cubicBezTo>
                    <a:pt x="7846" y="15313"/>
                    <a:pt x="8557" y="15382"/>
                    <a:pt x="9157" y="15382"/>
                  </a:cubicBezTo>
                  <a:cubicBezTo>
                    <a:pt x="11611" y="15382"/>
                    <a:pt x="12219" y="14226"/>
                    <a:pt x="10666" y="8802"/>
                  </a:cubicBezTo>
                  <a:cubicBezTo>
                    <a:pt x="9044" y="3110"/>
                    <a:pt x="12257" y="1"/>
                    <a:pt x="7051" y="1"/>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2060;p107"/>
            <p:cNvSpPr/>
            <p:nvPr/>
          </p:nvSpPr>
          <p:spPr>
            <a:xfrm>
              <a:off x="1205575" y="1610450"/>
              <a:ext cx="372850" cy="440625"/>
            </a:xfrm>
            <a:custGeom>
              <a:avLst/>
              <a:gdLst/>
              <a:ahLst/>
              <a:cxnLst/>
              <a:rect l="l" t="t" r="r" b="b"/>
              <a:pathLst>
                <a:path w="14914" h="17625" extrusionOk="0">
                  <a:moveTo>
                    <a:pt x="7132" y="0"/>
                  </a:moveTo>
                  <a:cubicBezTo>
                    <a:pt x="6927" y="0"/>
                    <a:pt x="6720" y="12"/>
                    <a:pt x="6513" y="35"/>
                  </a:cubicBezTo>
                  <a:cubicBezTo>
                    <a:pt x="2692" y="457"/>
                    <a:pt x="1" y="4705"/>
                    <a:pt x="567" y="9568"/>
                  </a:cubicBezTo>
                  <a:cubicBezTo>
                    <a:pt x="1060" y="14166"/>
                    <a:pt x="4254" y="17624"/>
                    <a:pt x="7837" y="17624"/>
                  </a:cubicBezTo>
                  <a:cubicBezTo>
                    <a:pt x="8040" y="17624"/>
                    <a:pt x="8245" y="17613"/>
                    <a:pt x="8450" y="17590"/>
                  </a:cubicBezTo>
                  <a:cubicBezTo>
                    <a:pt x="12271" y="17164"/>
                    <a:pt x="14914" y="12916"/>
                    <a:pt x="14396" y="8057"/>
                  </a:cubicBezTo>
                  <a:cubicBezTo>
                    <a:pt x="13904" y="3458"/>
                    <a:pt x="10712" y="0"/>
                    <a:pt x="7132"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MODEL SELECTION</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To perform deep learning on medical imagery as intricate as brain MRIs, the most details have to be preserved.</a:t>
            </a:r>
            <a:endParaRPr lang="en-US" b="0" dirty="0"/>
          </a:p>
          <a:p>
            <a:pPr marL="0" indent="0">
              <a:spcAft>
                <a:spcPts val="600"/>
              </a:spcAft>
            </a:pPr>
            <a:endParaRPr lang="en-US" b="0" dirty="0"/>
          </a:p>
          <a:p>
            <a:pPr marL="0" indent="0">
              <a:spcAft>
                <a:spcPts val="600"/>
              </a:spcAft>
            </a:pPr>
            <a:r>
              <a:rPr lang="en-US" b="0" dirty="0"/>
              <a:t>Dense Neural Networks flatten images first which makes them lose details.</a:t>
            </a:r>
            <a:endParaRPr lang="en-US" b="0" dirty="0"/>
          </a:p>
          <a:p>
            <a:pPr marL="0" indent="0">
              <a:spcAft>
                <a:spcPts val="600"/>
              </a:spcAft>
            </a:pPr>
            <a:endParaRPr lang="en-US" b="0" dirty="0"/>
          </a:p>
          <a:p>
            <a:pPr marL="0" indent="0">
              <a:spcAft>
                <a:spcPts val="600"/>
              </a:spcAft>
            </a:pPr>
            <a:r>
              <a:rPr lang="en-US" b="0" dirty="0"/>
              <a:t>However, CNNs work by moving a filter across the image, ensuring that as much detail as possible is considered.</a:t>
            </a:r>
            <a:endParaRPr lang="en-US" b="0" dirty="0"/>
          </a:p>
          <a:p>
            <a:pPr marL="0" indent="0">
              <a:spcAft>
                <a:spcPts val="600"/>
              </a:spcAft>
            </a:pPr>
            <a:endParaRPr lang="en-US" b="0" dirty="0"/>
          </a:p>
          <a:p>
            <a:pPr marL="0" indent="0">
              <a:spcAft>
                <a:spcPts val="600"/>
              </a:spcAft>
            </a:pPr>
            <a:r>
              <a:rPr lang="en-US" b="0" dirty="0"/>
              <a:t>EfficientNetB5 is one such CNN.</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LOADING MODEL</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EfficientNetB5 is a pretrained model so transfer learning is applied to the model by training it on the brain MRI images.</a:t>
            </a:r>
            <a:endParaRPr lang="en-US" b="0" dirty="0"/>
          </a:p>
          <a:p>
            <a:pPr marL="0" indent="0">
              <a:spcAft>
                <a:spcPts val="600"/>
              </a:spcAft>
            </a:pPr>
            <a:endParaRPr lang="en-US" b="0" dirty="0"/>
          </a:p>
          <a:p>
            <a:pPr marL="0" indent="0">
              <a:spcAft>
                <a:spcPts val="600"/>
              </a:spcAft>
            </a:pPr>
            <a:r>
              <a:rPr lang="en-US" b="0" dirty="0"/>
              <a:t>However, this meant that the original classes had to be removed while retaining the weights by using;</a:t>
            </a:r>
            <a:endParaRPr lang="en-US" b="0" dirty="0"/>
          </a:p>
          <a:p>
            <a:pPr marL="0" indent="0" algn="ctr">
              <a:spcAft>
                <a:spcPts val="600"/>
              </a:spcAft>
            </a:pPr>
            <a:r>
              <a:rPr lang="en-US" b="0" dirty="0" err="1"/>
              <a:t>Include_top</a:t>
            </a:r>
            <a:r>
              <a:rPr lang="en-US" b="0" dirty="0"/>
              <a:t>=False</a:t>
            </a:r>
            <a:endParaRPr lang="en-US" b="0" dirty="0"/>
          </a:p>
          <a:p>
            <a:pPr marL="0" indent="0" algn="ctr">
              <a:spcAft>
                <a:spcPts val="600"/>
              </a:spcAft>
            </a:pPr>
            <a:r>
              <a:rPr lang="en-US" b="0" dirty="0"/>
              <a:t>weights='</a:t>
            </a:r>
            <a:r>
              <a:rPr lang="en-US" b="0" dirty="0" err="1"/>
              <a:t>imagenet</a:t>
            </a:r>
            <a:r>
              <a:rPr lang="en-US" b="0" dirty="0"/>
              <a:t>’,</a:t>
            </a:r>
            <a:endParaRPr lang="en-US" b="0" dirty="0"/>
          </a:p>
          <a:p>
            <a:pPr marL="0" indent="0">
              <a:spcAft>
                <a:spcPts val="600"/>
              </a:spcAft>
            </a:pP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ALTERING MODEL</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Three layers were added;</a:t>
            </a:r>
            <a:endParaRPr lang="en-US" b="0" dirty="0"/>
          </a:p>
          <a:p>
            <a:pPr marL="342900" indent="-342900">
              <a:spcAft>
                <a:spcPts val="600"/>
              </a:spcAft>
              <a:buFont typeface="+mj-lt"/>
              <a:buAutoNum type="arabicPeriod"/>
            </a:pPr>
            <a:r>
              <a:rPr lang="en-US" b="0" dirty="0"/>
              <a:t>Flatten Layer to turn data into 1D vector for dense layers.</a:t>
            </a:r>
            <a:endParaRPr lang="en-US" b="0" dirty="0"/>
          </a:p>
          <a:p>
            <a:pPr marL="342900" indent="-342900">
              <a:spcAft>
                <a:spcPts val="600"/>
              </a:spcAft>
              <a:buFont typeface="+mj-lt"/>
              <a:buAutoNum type="arabicPeriod"/>
            </a:pPr>
            <a:r>
              <a:rPr lang="en-US" b="0" dirty="0"/>
              <a:t>Dense layer, 256 nodes with activation </a:t>
            </a:r>
            <a:r>
              <a:rPr lang="en-US" b="0" dirty="0" err="1"/>
              <a:t>relu</a:t>
            </a:r>
            <a:endParaRPr lang="en-US" b="0" dirty="0"/>
          </a:p>
          <a:p>
            <a:pPr marL="342900" indent="-342900">
              <a:spcAft>
                <a:spcPts val="600"/>
              </a:spcAft>
              <a:buFont typeface="+mj-lt"/>
              <a:buAutoNum type="arabicPeriod"/>
            </a:pPr>
            <a:r>
              <a:rPr lang="en-US" b="0" dirty="0"/>
              <a:t>Dense layer, 15 nodes the classification layer, activation function is </a:t>
            </a:r>
            <a:r>
              <a:rPr lang="en-US" b="0" dirty="0" err="1"/>
              <a:t>softmax</a:t>
            </a:r>
            <a:r>
              <a:rPr lang="en-US" b="0" dirty="0"/>
              <a:t>.</a:t>
            </a:r>
            <a:endParaRPr lang="en-US" b="0" dirty="0"/>
          </a:p>
          <a:p>
            <a:pPr marL="342900" indent="-342900">
              <a:spcAft>
                <a:spcPts val="600"/>
              </a:spcAft>
              <a:buFont typeface="+mj-lt"/>
              <a:buAutoNum type="arabicPeriod"/>
            </a:pPr>
            <a:endParaRPr lang="en-US" b="0" dirty="0"/>
          </a:p>
          <a:p>
            <a:pPr marL="0" indent="0">
              <a:spcAft>
                <a:spcPts val="600"/>
              </a:spcAft>
            </a:pPr>
            <a:r>
              <a:rPr lang="en-US" b="0" dirty="0"/>
              <a:t>Batch Normalization is used as well as a dropout rate of 0.45 to prevent the model from depending on some nodes.</a:t>
            </a:r>
            <a:endParaRPr lang="en-US" b="0" dirty="0"/>
          </a:p>
          <a:p>
            <a:pPr marL="0" indent="0">
              <a:spcAft>
                <a:spcPts val="600"/>
              </a:spcAft>
            </a:pPr>
            <a:endParaRPr lang="en-US" b="0" dirty="0"/>
          </a:p>
          <a:p>
            <a:pPr marL="0" indent="0">
              <a:spcAft>
                <a:spcPts val="600"/>
              </a:spcAft>
            </a:pPr>
            <a:r>
              <a:rPr lang="en-US" b="0" dirty="0"/>
              <a:t>Adam optimizer is used and Categorical </a:t>
            </a:r>
            <a:r>
              <a:rPr lang="en-US" b="0" dirty="0" err="1"/>
              <a:t>Crossentropy</a:t>
            </a:r>
            <a:r>
              <a:rPr lang="en-US" b="0" dirty="0"/>
              <a:t> Loss function is used.</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CALLBACKS</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While accuracy is below 90%, the callback prioritizes Training Accuracy. Once the model hits 90% accuracy, the priority shifts to Validation Loss.</a:t>
            </a:r>
            <a:endParaRPr lang="en-US" b="0" dirty="0"/>
          </a:p>
          <a:p>
            <a:pPr marL="0" indent="0">
              <a:spcAft>
                <a:spcPts val="600"/>
              </a:spcAft>
            </a:pPr>
            <a:endParaRPr lang="en-US" b="0" dirty="0"/>
          </a:p>
          <a:p>
            <a:pPr marL="0" indent="0">
              <a:spcAft>
                <a:spcPts val="600"/>
              </a:spcAft>
            </a:pPr>
            <a:r>
              <a:rPr lang="en-US" b="0" dirty="0"/>
              <a:t>If the metric (Accuracy or Validation Loss) doesn't improve for a set number of epochs the callback assumes the model is stuck and reduces the learning rate by half.</a:t>
            </a:r>
            <a:endParaRPr lang="en-US" b="0" dirty="0"/>
          </a:p>
          <a:p>
            <a:pPr marL="0" indent="0">
              <a:spcAft>
                <a:spcPts val="600"/>
              </a:spcAft>
            </a:pPr>
            <a:endParaRPr lang="en-US" b="0" dirty="0"/>
          </a:p>
          <a:p>
            <a:pPr marL="0" indent="0">
              <a:spcAft>
                <a:spcPts val="600"/>
              </a:spcAft>
            </a:pPr>
            <a:r>
              <a:rPr lang="en-US" b="0" dirty="0"/>
              <a:t>Best weights are saved to prevent any late overfitting.</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INTRODUCTION</a:t>
            </a:r>
            <a:endParaRPr lang="en-GB"/>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01</a:t>
            </a:r>
            <a:endParaRPr lang="en-GB"/>
          </a:p>
        </p:txBody>
      </p:sp>
      <p:grpSp>
        <p:nvGrpSpPr>
          <p:cNvPr id="4" name="Google Shape;1632;p99"/>
          <p:cNvGrpSpPr/>
          <p:nvPr/>
        </p:nvGrpSpPr>
        <p:grpSpPr>
          <a:xfrm>
            <a:off x="1158225" y="1015355"/>
            <a:ext cx="2973437" cy="3338123"/>
            <a:chOff x="1158225" y="1243955"/>
            <a:chExt cx="2973437" cy="3338123"/>
          </a:xfrm>
        </p:grpSpPr>
        <p:grpSp>
          <p:nvGrpSpPr>
            <p:cNvPr id="5" name="Google Shape;1633;p99"/>
            <p:cNvGrpSpPr/>
            <p:nvPr/>
          </p:nvGrpSpPr>
          <p:grpSpPr>
            <a:xfrm flipH="1">
              <a:off x="2707966" y="1243955"/>
              <a:ext cx="1423697" cy="3337606"/>
              <a:chOff x="7164717" y="1668932"/>
              <a:chExt cx="997546" cy="2338569"/>
            </a:xfrm>
          </p:grpSpPr>
          <p:sp>
            <p:nvSpPr>
              <p:cNvPr id="56" name="Google Shape;1634;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1635;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1636;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1637;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1638;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1639;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640;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1641;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642;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643;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644;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645;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646;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647;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648;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649;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650;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651;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652;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653;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654;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655;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656;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657;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658;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659;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660;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661;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662;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663;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664;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665;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666;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667;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668;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669;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670;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671;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672;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673;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674;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675;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676;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677;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678;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679;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680;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681;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682;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 name="Google Shape;1683;p99"/>
            <p:cNvGrpSpPr/>
            <p:nvPr/>
          </p:nvGrpSpPr>
          <p:grpSpPr>
            <a:xfrm>
              <a:off x="1158225" y="1244472"/>
              <a:ext cx="1423697" cy="3337606"/>
              <a:chOff x="7164717" y="1668932"/>
              <a:chExt cx="997546" cy="2338569"/>
            </a:xfrm>
          </p:grpSpPr>
          <p:sp>
            <p:nvSpPr>
              <p:cNvPr id="7" name="Google Shape;1684;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685;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1686;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687;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688;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689;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690;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691;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692;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93;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694;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695;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696;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697;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698;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699;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1700;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1701;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1702;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703;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704;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705;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1706;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1707;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708;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1709;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1710;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711;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1712;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1713;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1714;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1715;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1716;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1717;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1718;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1719;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1720;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1721;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722;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723;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724;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725;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1726;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1727;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1728;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1729;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1730;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1731;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1732;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tx2"/>
                </a:solidFill>
              </a:rPr>
              <a:t>RESULTS</a:t>
            </a:r>
            <a:endParaRPr dirty="0">
              <a:solidFill>
                <a:schemeClr val="tx2"/>
              </a:solidFill>
            </a:endParaRPr>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04</a:t>
            </a:r>
            <a:endParaRPr dirty="0"/>
          </a:p>
        </p:txBody>
      </p:sp>
      <p:grpSp>
        <p:nvGrpSpPr>
          <p:cNvPr id="4" name="Google Shape;2080;p110"/>
          <p:cNvGrpSpPr/>
          <p:nvPr/>
        </p:nvGrpSpPr>
        <p:grpSpPr>
          <a:xfrm flipH="1">
            <a:off x="1108620" y="95255"/>
            <a:ext cx="2715313" cy="5442132"/>
            <a:chOff x="674037" y="197776"/>
            <a:chExt cx="3276989" cy="6567864"/>
          </a:xfrm>
          <a:solidFill>
            <a:schemeClr val="tx2"/>
          </a:solidFill>
        </p:grpSpPr>
        <p:grpSp>
          <p:nvGrpSpPr>
            <p:cNvPr id="5" name="Google Shape;2081;p110"/>
            <p:cNvGrpSpPr/>
            <p:nvPr/>
          </p:nvGrpSpPr>
          <p:grpSpPr>
            <a:xfrm>
              <a:off x="1251754" y="1820553"/>
              <a:ext cx="1999481" cy="2400504"/>
              <a:chOff x="1251754" y="1820553"/>
              <a:chExt cx="1999481" cy="2400504"/>
            </a:xfrm>
            <a:grpFill/>
          </p:grpSpPr>
          <p:sp>
            <p:nvSpPr>
              <p:cNvPr id="1867" name="Google Shape;2082;p110"/>
              <p:cNvSpPr/>
              <p:nvPr/>
            </p:nvSpPr>
            <p:spPr>
              <a:xfrm>
                <a:off x="1739979" y="3030676"/>
                <a:ext cx="349980" cy="134890"/>
              </a:xfrm>
              <a:custGeom>
                <a:avLst/>
                <a:gdLst/>
                <a:ahLst/>
                <a:cxnLst/>
                <a:rect l="l" t="t" r="r" b="b"/>
                <a:pathLst>
                  <a:path w="9151" h="3527" extrusionOk="0">
                    <a:moveTo>
                      <a:pt x="548" y="0"/>
                    </a:moveTo>
                    <a:lnTo>
                      <a:pt x="1" y="3526"/>
                    </a:lnTo>
                    <a:cubicBezTo>
                      <a:pt x="1" y="3526"/>
                      <a:pt x="4666" y="2576"/>
                      <a:pt x="7628" y="2576"/>
                    </a:cubicBezTo>
                    <a:cubicBezTo>
                      <a:pt x="8220" y="2576"/>
                      <a:pt x="8745" y="2614"/>
                      <a:pt x="9150" y="2706"/>
                    </a:cubicBezTo>
                    <a:cubicBezTo>
                      <a:pt x="4621" y="1247"/>
                      <a:pt x="548" y="0"/>
                      <a:pt x="54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68" name="Google Shape;2083;p110"/>
              <p:cNvGrpSpPr/>
              <p:nvPr/>
            </p:nvGrpSpPr>
            <p:grpSpPr>
              <a:xfrm>
                <a:off x="1251754" y="1820553"/>
                <a:ext cx="1999481" cy="2400504"/>
                <a:chOff x="721381" y="1421444"/>
                <a:chExt cx="1504954" cy="1806792"/>
              </a:xfrm>
              <a:grpFill/>
            </p:grpSpPr>
            <p:sp>
              <p:nvSpPr>
                <p:cNvPr id="1869" name="Google Shape;2084;p110"/>
                <p:cNvSpPr/>
                <p:nvPr/>
              </p:nvSpPr>
              <p:spPr>
                <a:xfrm>
                  <a:off x="721381" y="2324514"/>
                  <a:ext cx="1353557" cy="325270"/>
                </a:xfrm>
                <a:custGeom>
                  <a:avLst/>
                  <a:gdLst/>
                  <a:ahLst/>
                  <a:cxnLst/>
                  <a:rect l="l" t="t" r="r" b="b"/>
                  <a:pathLst>
                    <a:path w="47023" h="11300" extrusionOk="0">
                      <a:moveTo>
                        <a:pt x="12919" y="0"/>
                      </a:moveTo>
                      <a:cubicBezTo>
                        <a:pt x="12919" y="0"/>
                        <a:pt x="6050" y="5502"/>
                        <a:pt x="1" y="8906"/>
                      </a:cubicBezTo>
                      <a:lnTo>
                        <a:pt x="5198" y="8177"/>
                      </a:lnTo>
                      <a:cubicBezTo>
                        <a:pt x="5198" y="8177"/>
                        <a:pt x="7205" y="5684"/>
                        <a:pt x="8968" y="4742"/>
                      </a:cubicBezTo>
                      <a:cubicBezTo>
                        <a:pt x="10624" y="3857"/>
                        <a:pt x="12521" y="3830"/>
                        <a:pt x="12745" y="3830"/>
                      </a:cubicBezTo>
                      <a:cubicBezTo>
                        <a:pt x="12759" y="3830"/>
                        <a:pt x="12767" y="3830"/>
                        <a:pt x="12767" y="3830"/>
                      </a:cubicBezTo>
                      <a:lnTo>
                        <a:pt x="13496" y="639"/>
                      </a:lnTo>
                      <a:cubicBezTo>
                        <a:pt x="13496" y="639"/>
                        <a:pt x="33922" y="6262"/>
                        <a:pt x="38512" y="9119"/>
                      </a:cubicBezTo>
                      <a:cubicBezTo>
                        <a:pt x="41158" y="10792"/>
                        <a:pt x="43289" y="11299"/>
                        <a:pt x="44893" y="11299"/>
                      </a:cubicBezTo>
                      <a:cubicBezTo>
                        <a:pt x="45591" y="11299"/>
                        <a:pt x="46190" y="11203"/>
                        <a:pt x="46689" y="11064"/>
                      </a:cubicBezTo>
                      <a:cubicBezTo>
                        <a:pt x="46445" y="10882"/>
                        <a:pt x="46324" y="10608"/>
                        <a:pt x="46385" y="10274"/>
                      </a:cubicBezTo>
                      <a:cubicBezTo>
                        <a:pt x="46445" y="9970"/>
                        <a:pt x="46719" y="9757"/>
                        <a:pt x="47023" y="9697"/>
                      </a:cubicBezTo>
                      <a:lnTo>
                        <a:pt x="12919"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2085;p110"/>
                <p:cNvSpPr/>
                <p:nvPr/>
              </p:nvSpPr>
              <p:spPr>
                <a:xfrm>
                  <a:off x="1831689" y="1421444"/>
                  <a:ext cx="80540" cy="84887"/>
                </a:xfrm>
                <a:custGeom>
                  <a:avLst/>
                  <a:gdLst/>
                  <a:ahLst/>
                  <a:cxnLst/>
                  <a:rect l="l" t="t" r="r" b="b"/>
                  <a:pathLst>
                    <a:path w="2798" h="2949" extrusionOk="0">
                      <a:moveTo>
                        <a:pt x="700" y="1"/>
                      </a:moveTo>
                      <a:lnTo>
                        <a:pt x="1" y="2280"/>
                      </a:lnTo>
                      <a:cubicBezTo>
                        <a:pt x="1" y="2280"/>
                        <a:pt x="70" y="2277"/>
                        <a:pt x="189" y="2277"/>
                      </a:cubicBezTo>
                      <a:cubicBezTo>
                        <a:pt x="684" y="2277"/>
                        <a:pt x="2037" y="2336"/>
                        <a:pt x="2797" y="2949"/>
                      </a:cubicBezTo>
                      <a:cubicBezTo>
                        <a:pt x="1825" y="1794"/>
                        <a:pt x="700" y="1"/>
                        <a:pt x="70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2086;p110"/>
                <p:cNvSpPr/>
                <p:nvPr/>
              </p:nvSpPr>
              <p:spPr>
                <a:xfrm>
                  <a:off x="2120435" y="1504576"/>
                  <a:ext cx="105900" cy="103252"/>
                </a:xfrm>
                <a:custGeom>
                  <a:avLst/>
                  <a:gdLst/>
                  <a:ahLst/>
                  <a:cxnLst/>
                  <a:rect l="l" t="t" r="r" b="b"/>
                  <a:pathLst>
                    <a:path w="3679" h="3587" extrusionOk="0">
                      <a:moveTo>
                        <a:pt x="3678" y="0"/>
                      </a:moveTo>
                      <a:lnTo>
                        <a:pt x="3678" y="0"/>
                      </a:lnTo>
                      <a:cubicBezTo>
                        <a:pt x="3678" y="0"/>
                        <a:pt x="2067" y="973"/>
                        <a:pt x="0" y="1793"/>
                      </a:cubicBezTo>
                      <a:cubicBezTo>
                        <a:pt x="2098" y="2097"/>
                        <a:pt x="2827" y="3587"/>
                        <a:pt x="2827" y="3587"/>
                      </a:cubicBezTo>
                      <a:lnTo>
                        <a:pt x="3678"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2087;p110"/>
                <p:cNvSpPr/>
                <p:nvPr/>
              </p:nvSpPr>
              <p:spPr>
                <a:xfrm>
                  <a:off x="996137" y="2717245"/>
                  <a:ext cx="94501" cy="510991"/>
                </a:xfrm>
                <a:custGeom>
                  <a:avLst/>
                  <a:gdLst/>
                  <a:ahLst/>
                  <a:cxnLst/>
                  <a:rect l="l" t="t" r="r" b="b"/>
                  <a:pathLst>
                    <a:path w="3283" h="17752" extrusionOk="0">
                      <a:moveTo>
                        <a:pt x="1976" y="0"/>
                      </a:moveTo>
                      <a:lnTo>
                        <a:pt x="43" y="17363"/>
                      </a:lnTo>
                      <a:lnTo>
                        <a:pt x="43" y="17363"/>
                      </a:lnTo>
                      <a:cubicBezTo>
                        <a:pt x="182" y="16290"/>
                        <a:pt x="694" y="13370"/>
                        <a:pt x="2176" y="13370"/>
                      </a:cubicBezTo>
                      <a:cubicBezTo>
                        <a:pt x="2401" y="13370"/>
                        <a:pt x="2647" y="13437"/>
                        <a:pt x="2918" y="13587"/>
                      </a:cubicBezTo>
                      <a:cubicBezTo>
                        <a:pt x="3222" y="9423"/>
                        <a:pt x="3283" y="8724"/>
                        <a:pt x="3283" y="8724"/>
                      </a:cubicBezTo>
                      <a:lnTo>
                        <a:pt x="1976" y="0"/>
                      </a:lnTo>
                      <a:close/>
                      <a:moveTo>
                        <a:pt x="43" y="17363"/>
                      </a:moveTo>
                      <a:cubicBezTo>
                        <a:pt x="12" y="17604"/>
                        <a:pt x="0" y="17751"/>
                        <a:pt x="0" y="17751"/>
                      </a:cubicBezTo>
                      <a:lnTo>
                        <a:pt x="43" y="17363"/>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2088;p110"/>
                <p:cNvSpPr/>
                <p:nvPr/>
              </p:nvSpPr>
              <p:spPr>
                <a:xfrm>
                  <a:off x="1332091" y="1669919"/>
                  <a:ext cx="179417" cy="98905"/>
                </a:xfrm>
                <a:custGeom>
                  <a:avLst/>
                  <a:gdLst/>
                  <a:ahLst/>
                  <a:cxnLst/>
                  <a:rect l="l" t="t" r="r" b="b"/>
                  <a:pathLst>
                    <a:path w="6233" h="3436" extrusionOk="0">
                      <a:moveTo>
                        <a:pt x="3223" y="1"/>
                      </a:moveTo>
                      <a:lnTo>
                        <a:pt x="1" y="1126"/>
                      </a:lnTo>
                      <a:lnTo>
                        <a:pt x="5959" y="3436"/>
                      </a:lnTo>
                      <a:lnTo>
                        <a:pt x="6232" y="2919"/>
                      </a:lnTo>
                      <a:cubicBezTo>
                        <a:pt x="6232" y="2919"/>
                        <a:pt x="5928" y="2341"/>
                        <a:pt x="5867" y="1581"/>
                      </a:cubicBezTo>
                      <a:cubicBezTo>
                        <a:pt x="4925" y="1429"/>
                        <a:pt x="3223" y="1"/>
                        <a:pt x="322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2089;p110"/>
                <p:cNvSpPr/>
                <p:nvPr/>
              </p:nvSpPr>
              <p:spPr>
                <a:xfrm>
                  <a:off x="1473859" y="1745164"/>
                  <a:ext cx="84023" cy="189031"/>
                </a:xfrm>
                <a:custGeom>
                  <a:avLst/>
                  <a:gdLst/>
                  <a:ahLst/>
                  <a:cxnLst/>
                  <a:rect l="l" t="t" r="r" b="b"/>
                  <a:pathLst>
                    <a:path w="2919" h="6567" extrusionOk="0">
                      <a:moveTo>
                        <a:pt x="1155" y="1"/>
                      </a:moveTo>
                      <a:lnTo>
                        <a:pt x="0" y="123"/>
                      </a:lnTo>
                      <a:cubicBezTo>
                        <a:pt x="0" y="123"/>
                        <a:pt x="1337" y="1521"/>
                        <a:pt x="1793" y="3010"/>
                      </a:cubicBezTo>
                      <a:cubicBezTo>
                        <a:pt x="2280" y="4499"/>
                        <a:pt x="2189" y="6566"/>
                        <a:pt x="2189" y="6566"/>
                      </a:cubicBezTo>
                      <a:lnTo>
                        <a:pt x="2796" y="5077"/>
                      </a:lnTo>
                      <a:lnTo>
                        <a:pt x="2918" y="3101"/>
                      </a:lnTo>
                      <a:lnTo>
                        <a:pt x="1155" y="1"/>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 name="Google Shape;2090;p110"/>
            <p:cNvGrpSpPr/>
            <p:nvPr/>
          </p:nvGrpSpPr>
          <p:grpSpPr>
            <a:xfrm>
              <a:off x="674037" y="197776"/>
              <a:ext cx="3276989" cy="6567864"/>
              <a:chOff x="286550" y="200025"/>
              <a:chExt cx="2466498" cy="4943448"/>
            </a:xfrm>
            <a:grpFill/>
          </p:grpSpPr>
          <p:sp>
            <p:nvSpPr>
              <p:cNvPr id="7" name="Google Shape;2091;p110"/>
              <p:cNvSpPr/>
              <p:nvPr/>
            </p:nvSpPr>
            <p:spPr>
              <a:xfrm>
                <a:off x="1097606" y="220146"/>
                <a:ext cx="713120" cy="487359"/>
              </a:xfrm>
              <a:custGeom>
                <a:avLst/>
                <a:gdLst/>
                <a:ahLst/>
                <a:cxnLst/>
                <a:rect l="l" t="t" r="r" b="b"/>
                <a:pathLst>
                  <a:path w="24774" h="16931" extrusionOk="0">
                    <a:moveTo>
                      <a:pt x="17691" y="0"/>
                    </a:moveTo>
                    <a:cubicBezTo>
                      <a:pt x="17691" y="0"/>
                      <a:pt x="16111" y="0"/>
                      <a:pt x="14895" y="578"/>
                    </a:cubicBezTo>
                    <a:lnTo>
                      <a:pt x="13709" y="1125"/>
                    </a:lnTo>
                    <a:cubicBezTo>
                      <a:pt x="13709" y="1125"/>
                      <a:pt x="7691" y="3800"/>
                      <a:pt x="6262" y="4742"/>
                    </a:cubicBezTo>
                    <a:cubicBezTo>
                      <a:pt x="4834" y="5654"/>
                      <a:pt x="3557" y="5958"/>
                      <a:pt x="2737" y="8876"/>
                    </a:cubicBezTo>
                    <a:cubicBezTo>
                      <a:pt x="1946" y="11794"/>
                      <a:pt x="1" y="16475"/>
                      <a:pt x="1" y="16475"/>
                    </a:cubicBezTo>
                    <a:lnTo>
                      <a:pt x="518" y="16931"/>
                    </a:lnTo>
                    <a:lnTo>
                      <a:pt x="10457" y="15776"/>
                    </a:lnTo>
                    <a:lnTo>
                      <a:pt x="10457" y="14803"/>
                    </a:lnTo>
                    <a:lnTo>
                      <a:pt x="12646" y="14286"/>
                    </a:lnTo>
                    <a:cubicBezTo>
                      <a:pt x="12646" y="14286"/>
                      <a:pt x="14469" y="15533"/>
                      <a:pt x="15776" y="15776"/>
                    </a:cubicBezTo>
                    <a:cubicBezTo>
                      <a:pt x="15839" y="15786"/>
                      <a:pt x="15902" y="15791"/>
                      <a:pt x="15967" y="15791"/>
                    </a:cubicBezTo>
                    <a:cubicBezTo>
                      <a:pt x="17264" y="15791"/>
                      <a:pt x="19029" y="13861"/>
                      <a:pt x="19029" y="13861"/>
                    </a:cubicBezTo>
                    <a:cubicBezTo>
                      <a:pt x="19029" y="13861"/>
                      <a:pt x="19251" y="14204"/>
                      <a:pt x="19701" y="14204"/>
                    </a:cubicBezTo>
                    <a:cubicBezTo>
                      <a:pt x="20032" y="14204"/>
                      <a:pt x="20486" y="14018"/>
                      <a:pt x="21065" y="13374"/>
                    </a:cubicBezTo>
                    <a:cubicBezTo>
                      <a:pt x="22433" y="11885"/>
                      <a:pt x="21491" y="11368"/>
                      <a:pt x="21491" y="11368"/>
                    </a:cubicBezTo>
                    <a:lnTo>
                      <a:pt x="23649" y="10396"/>
                    </a:lnTo>
                    <a:lnTo>
                      <a:pt x="24044" y="6080"/>
                    </a:lnTo>
                    <a:cubicBezTo>
                      <a:pt x="24044" y="6080"/>
                      <a:pt x="24773" y="5228"/>
                      <a:pt x="24530" y="4590"/>
                    </a:cubicBezTo>
                    <a:cubicBezTo>
                      <a:pt x="24287" y="3921"/>
                      <a:pt x="17691" y="0"/>
                      <a:pt x="17691"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092;p110"/>
              <p:cNvSpPr/>
              <p:nvPr/>
            </p:nvSpPr>
            <p:spPr>
              <a:xfrm>
                <a:off x="2551783" y="4410254"/>
                <a:ext cx="201265" cy="708744"/>
              </a:xfrm>
              <a:custGeom>
                <a:avLst/>
                <a:gdLst/>
                <a:ahLst/>
                <a:cxnLst/>
                <a:rect l="l" t="t" r="r" b="b"/>
                <a:pathLst>
                  <a:path w="6992" h="24622" fill="none" extrusionOk="0">
                    <a:moveTo>
                      <a:pt x="2463" y="1"/>
                    </a:moveTo>
                    <a:cubicBezTo>
                      <a:pt x="2463" y="1"/>
                      <a:pt x="1" y="8785"/>
                      <a:pt x="5928" y="18086"/>
                    </a:cubicBezTo>
                    <a:lnTo>
                      <a:pt x="6992" y="24621"/>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2093;p110"/>
              <p:cNvSpPr/>
              <p:nvPr/>
            </p:nvSpPr>
            <p:spPr>
              <a:xfrm>
                <a:off x="1371469" y="1487449"/>
                <a:ext cx="494382" cy="563092"/>
              </a:xfrm>
              <a:custGeom>
                <a:avLst/>
                <a:gdLst/>
                <a:ahLst/>
                <a:cxnLst/>
                <a:rect l="l" t="t" r="r" b="b"/>
                <a:pathLst>
                  <a:path w="17175" h="19562" extrusionOk="0">
                    <a:moveTo>
                      <a:pt x="9997" y="0"/>
                    </a:moveTo>
                    <a:cubicBezTo>
                      <a:pt x="7056" y="0"/>
                      <a:pt x="3922" y="1142"/>
                      <a:pt x="3922" y="1142"/>
                    </a:cubicBezTo>
                    <a:lnTo>
                      <a:pt x="1065" y="1294"/>
                    </a:lnTo>
                    <a:cubicBezTo>
                      <a:pt x="1065" y="1294"/>
                      <a:pt x="1" y="3209"/>
                      <a:pt x="1369" y="5489"/>
                    </a:cubicBezTo>
                    <a:cubicBezTo>
                      <a:pt x="2767" y="7768"/>
                      <a:pt x="4560" y="7920"/>
                      <a:pt x="4560" y="7920"/>
                    </a:cubicBezTo>
                    <a:cubicBezTo>
                      <a:pt x="4560" y="7920"/>
                      <a:pt x="4834" y="9714"/>
                      <a:pt x="5624" y="10686"/>
                    </a:cubicBezTo>
                    <a:cubicBezTo>
                      <a:pt x="6414" y="11690"/>
                      <a:pt x="6353" y="12632"/>
                      <a:pt x="6353" y="12632"/>
                    </a:cubicBezTo>
                    <a:cubicBezTo>
                      <a:pt x="6353" y="12632"/>
                      <a:pt x="6080" y="15094"/>
                      <a:pt x="5867" y="16188"/>
                    </a:cubicBezTo>
                    <a:cubicBezTo>
                      <a:pt x="5624" y="17282"/>
                      <a:pt x="5776" y="18559"/>
                      <a:pt x="6353" y="18681"/>
                    </a:cubicBezTo>
                    <a:cubicBezTo>
                      <a:pt x="6425" y="18692"/>
                      <a:pt x="6489" y="18698"/>
                      <a:pt x="6547" y="18698"/>
                    </a:cubicBezTo>
                    <a:cubicBezTo>
                      <a:pt x="6930" y="18698"/>
                      <a:pt x="7022" y="18468"/>
                      <a:pt x="7022" y="18468"/>
                    </a:cubicBezTo>
                    <a:lnTo>
                      <a:pt x="8208" y="16370"/>
                    </a:lnTo>
                    <a:lnTo>
                      <a:pt x="8208" y="16370"/>
                    </a:lnTo>
                    <a:cubicBezTo>
                      <a:pt x="8208" y="16371"/>
                      <a:pt x="7873" y="18984"/>
                      <a:pt x="8299" y="19258"/>
                    </a:cubicBezTo>
                    <a:cubicBezTo>
                      <a:pt x="8724" y="19501"/>
                      <a:pt x="8968" y="19562"/>
                      <a:pt x="8968" y="19562"/>
                    </a:cubicBezTo>
                    <a:lnTo>
                      <a:pt x="9879" y="18133"/>
                    </a:lnTo>
                    <a:cubicBezTo>
                      <a:pt x="9879" y="18133"/>
                      <a:pt x="10275" y="19106"/>
                      <a:pt x="10548" y="19167"/>
                    </a:cubicBezTo>
                    <a:cubicBezTo>
                      <a:pt x="10564" y="19172"/>
                      <a:pt x="10579" y="19174"/>
                      <a:pt x="10594" y="19174"/>
                    </a:cubicBezTo>
                    <a:cubicBezTo>
                      <a:pt x="10842" y="19174"/>
                      <a:pt x="11004" y="18498"/>
                      <a:pt x="11004" y="18498"/>
                    </a:cubicBezTo>
                    <a:cubicBezTo>
                      <a:pt x="11004" y="18498"/>
                      <a:pt x="11825" y="19136"/>
                      <a:pt x="12189" y="19258"/>
                    </a:cubicBezTo>
                    <a:cubicBezTo>
                      <a:pt x="12219" y="19267"/>
                      <a:pt x="12249" y="19271"/>
                      <a:pt x="12280" y="19271"/>
                    </a:cubicBezTo>
                    <a:cubicBezTo>
                      <a:pt x="12671" y="19271"/>
                      <a:pt x="13193" y="18620"/>
                      <a:pt x="13193" y="18620"/>
                    </a:cubicBezTo>
                    <a:cubicBezTo>
                      <a:pt x="13193" y="18620"/>
                      <a:pt x="15442" y="16492"/>
                      <a:pt x="16262" y="14395"/>
                    </a:cubicBezTo>
                    <a:cubicBezTo>
                      <a:pt x="17083" y="12267"/>
                      <a:pt x="17174" y="10109"/>
                      <a:pt x="17174" y="10109"/>
                    </a:cubicBezTo>
                    <a:lnTo>
                      <a:pt x="15320" y="3300"/>
                    </a:lnTo>
                    <a:cubicBezTo>
                      <a:pt x="15320" y="3300"/>
                      <a:pt x="13679" y="230"/>
                      <a:pt x="10609" y="18"/>
                    </a:cubicBezTo>
                    <a:cubicBezTo>
                      <a:pt x="10407" y="6"/>
                      <a:pt x="10202" y="0"/>
                      <a:pt x="9997"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2094;p110"/>
              <p:cNvSpPr/>
              <p:nvPr/>
            </p:nvSpPr>
            <p:spPr>
              <a:xfrm>
                <a:off x="1828206" y="755611"/>
                <a:ext cx="77892" cy="456760"/>
              </a:xfrm>
              <a:custGeom>
                <a:avLst/>
                <a:gdLst/>
                <a:ahLst/>
                <a:cxnLst/>
                <a:rect l="l" t="t" r="r" b="b"/>
                <a:pathLst>
                  <a:path w="2706" h="15868" fill="none" extrusionOk="0">
                    <a:moveTo>
                      <a:pt x="152" y="15867"/>
                    </a:moveTo>
                    <a:cubicBezTo>
                      <a:pt x="0" y="11794"/>
                      <a:pt x="699" y="7356"/>
                      <a:pt x="1520" y="4074"/>
                    </a:cubicBezTo>
                    <a:lnTo>
                      <a:pt x="2706" y="1"/>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2095;p110"/>
              <p:cNvSpPr/>
              <p:nvPr/>
            </p:nvSpPr>
            <p:spPr>
              <a:xfrm>
                <a:off x="2341794" y="953337"/>
                <a:ext cx="173257" cy="395506"/>
              </a:xfrm>
              <a:custGeom>
                <a:avLst/>
                <a:gdLst/>
                <a:ahLst/>
                <a:cxnLst/>
                <a:rect l="l" t="t" r="r" b="b"/>
                <a:pathLst>
                  <a:path w="6019" h="13740" fill="none" extrusionOk="0">
                    <a:moveTo>
                      <a:pt x="6019" y="1"/>
                    </a:moveTo>
                    <a:cubicBezTo>
                      <a:pt x="6019" y="1"/>
                      <a:pt x="5472" y="2706"/>
                      <a:pt x="3557" y="7509"/>
                    </a:cubicBezTo>
                    <a:cubicBezTo>
                      <a:pt x="2888" y="9180"/>
                      <a:pt x="1642" y="11521"/>
                      <a:pt x="1" y="1374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2096;p110"/>
              <p:cNvSpPr/>
              <p:nvPr/>
            </p:nvSpPr>
            <p:spPr>
              <a:xfrm>
                <a:off x="2371558" y="1018968"/>
                <a:ext cx="216118" cy="312375"/>
              </a:xfrm>
              <a:custGeom>
                <a:avLst/>
                <a:gdLst/>
                <a:ahLst/>
                <a:cxnLst/>
                <a:rect l="l" t="t" r="r" b="b"/>
                <a:pathLst>
                  <a:path w="7508" h="10852" fill="none" extrusionOk="0">
                    <a:moveTo>
                      <a:pt x="4073" y="943"/>
                    </a:moveTo>
                    <a:cubicBezTo>
                      <a:pt x="4073" y="943"/>
                      <a:pt x="6018" y="1"/>
                      <a:pt x="6748" y="1703"/>
                    </a:cubicBezTo>
                    <a:cubicBezTo>
                      <a:pt x="7508" y="3405"/>
                      <a:pt x="6322" y="7873"/>
                      <a:pt x="4529" y="9362"/>
                    </a:cubicBezTo>
                    <a:cubicBezTo>
                      <a:pt x="2705" y="10852"/>
                      <a:pt x="0" y="10517"/>
                      <a:pt x="0" y="1051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2097;p110"/>
              <p:cNvSpPr/>
              <p:nvPr/>
            </p:nvSpPr>
            <p:spPr>
              <a:xfrm>
                <a:off x="1703969" y="829100"/>
                <a:ext cx="170637" cy="306272"/>
              </a:xfrm>
              <a:custGeom>
                <a:avLst/>
                <a:gdLst/>
                <a:ahLst/>
                <a:cxnLst/>
                <a:rect l="l" t="t" r="r" b="b"/>
                <a:pathLst>
                  <a:path w="5928" h="10640" fill="none" extrusionOk="0">
                    <a:moveTo>
                      <a:pt x="5927" y="1217"/>
                    </a:moveTo>
                    <a:cubicBezTo>
                      <a:pt x="5927" y="1217"/>
                      <a:pt x="4499" y="1"/>
                      <a:pt x="2553" y="730"/>
                    </a:cubicBezTo>
                    <a:cubicBezTo>
                      <a:pt x="578" y="1490"/>
                      <a:pt x="0" y="6049"/>
                      <a:pt x="851" y="7812"/>
                    </a:cubicBezTo>
                    <a:cubicBezTo>
                      <a:pt x="1702" y="9575"/>
                      <a:pt x="4438" y="10639"/>
                      <a:pt x="4438" y="1063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2098;p110"/>
              <p:cNvSpPr/>
              <p:nvPr/>
            </p:nvSpPr>
            <p:spPr>
              <a:xfrm>
                <a:off x="1854458" y="767873"/>
                <a:ext cx="115514" cy="184627"/>
              </a:xfrm>
              <a:custGeom>
                <a:avLst/>
                <a:gdLst/>
                <a:ahLst/>
                <a:cxnLst/>
                <a:rect l="l" t="t" r="r" b="b"/>
                <a:pathLst>
                  <a:path w="4013" h="6414" fill="none" extrusionOk="0">
                    <a:moveTo>
                      <a:pt x="4012" y="0"/>
                    </a:moveTo>
                    <a:cubicBezTo>
                      <a:pt x="4012" y="0"/>
                      <a:pt x="2219" y="5167"/>
                      <a:pt x="0" y="641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099;p110"/>
              <p:cNvSpPr/>
              <p:nvPr/>
            </p:nvSpPr>
            <p:spPr>
              <a:xfrm>
                <a:off x="2430165" y="914851"/>
                <a:ext cx="32412" cy="206504"/>
              </a:xfrm>
              <a:custGeom>
                <a:avLst/>
                <a:gdLst/>
                <a:ahLst/>
                <a:cxnLst/>
                <a:rect l="l" t="t" r="r" b="b"/>
                <a:pathLst>
                  <a:path w="1126" h="7174" fill="none" extrusionOk="0">
                    <a:moveTo>
                      <a:pt x="305" y="1"/>
                    </a:moveTo>
                    <a:cubicBezTo>
                      <a:pt x="305" y="1"/>
                      <a:pt x="1" y="5046"/>
                      <a:pt x="1125" y="717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100;p110"/>
              <p:cNvSpPr/>
              <p:nvPr/>
            </p:nvSpPr>
            <p:spPr>
              <a:xfrm>
                <a:off x="1883330" y="466865"/>
                <a:ext cx="714847" cy="551262"/>
              </a:xfrm>
              <a:custGeom>
                <a:avLst/>
                <a:gdLst/>
                <a:ahLst/>
                <a:cxnLst/>
                <a:rect l="l" t="t" r="r" b="b"/>
                <a:pathLst>
                  <a:path w="24834" h="19151" fill="none" extrusionOk="0">
                    <a:moveTo>
                      <a:pt x="0" y="11369"/>
                    </a:moveTo>
                    <a:cubicBezTo>
                      <a:pt x="0" y="11369"/>
                      <a:pt x="426" y="8208"/>
                      <a:pt x="1003" y="5320"/>
                    </a:cubicBezTo>
                    <a:cubicBezTo>
                      <a:pt x="1581" y="2463"/>
                      <a:pt x="4408" y="214"/>
                      <a:pt x="6596" y="123"/>
                    </a:cubicBezTo>
                    <a:cubicBezTo>
                      <a:pt x="8754" y="1"/>
                      <a:pt x="16536" y="335"/>
                      <a:pt x="20457" y="2341"/>
                    </a:cubicBezTo>
                    <a:cubicBezTo>
                      <a:pt x="24347" y="4378"/>
                      <a:pt x="24834" y="7752"/>
                      <a:pt x="24621" y="10032"/>
                    </a:cubicBezTo>
                    <a:cubicBezTo>
                      <a:pt x="24408" y="12311"/>
                      <a:pt x="23223" y="16445"/>
                      <a:pt x="23010" y="17296"/>
                    </a:cubicBezTo>
                    <a:cubicBezTo>
                      <a:pt x="22797" y="18147"/>
                      <a:pt x="21612" y="19150"/>
                      <a:pt x="21612" y="1915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101;p110"/>
              <p:cNvSpPr/>
              <p:nvPr/>
            </p:nvSpPr>
            <p:spPr>
              <a:xfrm>
                <a:off x="1894700" y="469970"/>
                <a:ext cx="707852" cy="498168"/>
              </a:xfrm>
              <a:custGeom>
                <a:avLst/>
                <a:gdLst/>
                <a:ahLst/>
                <a:cxnLst/>
                <a:rect l="l" t="t" r="r" b="b"/>
                <a:pathLst>
                  <a:path w="24591" h="17128" extrusionOk="0">
                    <a:moveTo>
                      <a:pt x="7127" y="0"/>
                    </a:moveTo>
                    <a:cubicBezTo>
                      <a:pt x="6810" y="0"/>
                      <a:pt x="6539" y="6"/>
                      <a:pt x="6323" y="15"/>
                    </a:cubicBezTo>
                    <a:cubicBezTo>
                      <a:pt x="4165" y="136"/>
                      <a:pt x="1338" y="2355"/>
                      <a:pt x="760" y="5243"/>
                    </a:cubicBezTo>
                    <a:cubicBezTo>
                      <a:pt x="456" y="6793"/>
                      <a:pt x="183" y="8434"/>
                      <a:pt x="0" y="9620"/>
                    </a:cubicBezTo>
                    <a:cubicBezTo>
                      <a:pt x="1763" y="9711"/>
                      <a:pt x="3496" y="10075"/>
                      <a:pt x="5259" y="10471"/>
                    </a:cubicBezTo>
                    <a:cubicBezTo>
                      <a:pt x="6140" y="10653"/>
                      <a:pt x="7052" y="10835"/>
                      <a:pt x="7934" y="11109"/>
                    </a:cubicBezTo>
                    <a:cubicBezTo>
                      <a:pt x="8724" y="11383"/>
                      <a:pt x="9514" y="11717"/>
                      <a:pt x="10305" y="12051"/>
                    </a:cubicBezTo>
                    <a:cubicBezTo>
                      <a:pt x="11976" y="12781"/>
                      <a:pt x="13739" y="13297"/>
                      <a:pt x="15502" y="13845"/>
                    </a:cubicBezTo>
                    <a:cubicBezTo>
                      <a:pt x="17113" y="14361"/>
                      <a:pt x="18694" y="14939"/>
                      <a:pt x="20214" y="15668"/>
                    </a:cubicBezTo>
                    <a:cubicBezTo>
                      <a:pt x="21095" y="16063"/>
                      <a:pt x="22007" y="16550"/>
                      <a:pt x="22797" y="17127"/>
                    </a:cubicBezTo>
                    <a:cubicBezTo>
                      <a:pt x="23040" y="16094"/>
                      <a:pt x="24165" y="12142"/>
                      <a:pt x="24378" y="9924"/>
                    </a:cubicBezTo>
                    <a:cubicBezTo>
                      <a:pt x="24591" y="7644"/>
                      <a:pt x="24104" y="4270"/>
                      <a:pt x="20214" y="2264"/>
                    </a:cubicBezTo>
                    <a:cubicBezTo>
                      <a:pt x="16680" y="429"/>
                      <a:pt x="10012" y="0"/>
                      <a:pt x="7127"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102;p110"/>
              <p:cNvSpPr/>
              <p:nvPr/>
            </p:nvSpPr>
            <p:spPr>
              <a:xfrm>
                <a:off x="1890325" y="748616"/>
                <a:ext cx="655348" cy="216147"/>
              </a:xfrm>
              <a:custGeom>
                <a:avLst/>
                <a:gdLst/>
                <a:ahLst/>
                <a:cxnLst/>
                <a:rect l="l" t="t" r="r" b="b"/>
                <a:pathLst>
                  <a:path w="22767" h="7509" fill="none" extrusionOk="0">
                    <a:moveTo>
                      <a:pt x="0" y="0"/>
                    </a:moveTo>
                    <a:cubicBezTo>
                      <a:pt x="0" y="0"/>
                      <a:pt x="5684" y="882"/>
                      <a:pt x="12311" y="3070"/>
                    </a:cubicBezTo>
                    <a:cubicBezTo>
                      <a:pt x="18937" y="5228"/>
                      <a:pt x="22767" y="7508"/>
                      <a:pt x="22767" y="7508"/>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103;p110"/>
              <p:cNvSpPr/>
              <p:nvPr/>
            </p:nvSpPr>
            <p:spPr>
              <a:xfrm>
                <a:off x="1551723" y="345247"/>
                <a:ext cx="27144" cy="91911"/>
              </a:xfrm>
              <a:custGeom>
                <a:avLst/>
                <a:gdLst/>
                <a:ahLst/>
                <a:cxnLst/>
                <a:rect l="l" t="t" r="r" b="b"/>
                <a:pathLst>
                  <a:path w="943" h="3193" fill="none" extrusionOk="0">
                    <a:moveTo>
                      <a:pt x="183" y="1"/>
                    </a:moveTo>
                    <a:cubicBezTo>
                      <a:pt x="183" y="1"/>
                      <a:pt x="0" y="1916"/>
                      <a:pt x="943" y="319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104;p110"/>
              <p:cNvSpPr/>
              <p:nvPr/>
            </p:nvSpPr>
            <p:spPr>
              <a:xfrm>
                <a:off x="1389863" y="394268"/>
                <a:ext cx="334251" cy="279128"/>
              </a:xfrm>
              <a:custGeom>
                <a:avLst/>
                <a:gdLst/>
                <a:ahLst/>
                <a:cxnLst/>
                <a:rect l="l" t="t" r="r" b="b"/>
                <a:pathLst>
                  <a:path w="11612" h="9697" fill="none" extrusionOk="0">
                    <a:moveTo>
                      <a:pt x="4407" y="0"/>
                    </a:moveTo>
                    <a:lnTo>
                      <a:pt x="10456" y="4286"/>
                    </a:lnTo>
                    <a:cubicBezTo>
                      <a:pt x="10456" y="4286"/>
                      <a:pt x="11611" y="5259"/>
                      <a:pt x="11581" y="6110"/>
                    </a:cubicBezTo>
                    <a:cubicBezTo>
                      <a:pt x="11550" y="6961"/>
                      <a:pt x="10517" y="7751"/>
                      <a:pt x="10031" y="7812"/>
                    </a:cubicBezTo>
                    <a:cubicBezTo>
                      <a:pt x="9514" y="7873"/>
                      <a:pt x="3648" y="7599"/>
                      <a:pt x="3648" y="7599"/>
                    </a:cubicBezTo>
                    <a:cubicBezTo>
                      <a:pt x="3648" y="7599"/>
                      <a:pt x="2432" y="8541"/>
                      <a:pt x="0" y="8967"/>
                    </a:cubicBezTo>
                    <a:lnTo>
                      <a:pt x="0" y="9696"/>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05;p110"/>
              <p:cNvSpPr/>
              <p:nvPr/>
            </p:nvSpPr>
            <p:spPr>
              <a:xfrm>
                <a:off x="1097606" y="200025"/>
                <a:ext cx="718358" cy="506616"/>
              </a:xfrm>
              <a:custGeom>
                <a:avLst/>
                <a:gdLst/>
                <a:ahLst/>
                <a:cxnLst/>
                <a:rect l="l" t="t" r="r" b="b"/>
                <a:pathLst>
                  <a:path w="24956" h="17600" fill="none" extrusionOk="0">
                    <a:moveTo>
                      <a:pt x="20731" y="11156"/>
                    </a:moveTo>
                    <a:lnTo>
                      <a:pt x="23679" y="7508"/>
                    </a:lnTo>
                    <a:lnTo>
                      <a:pt x="24317" y="6627"/>
                    </a:lnTo>
                    <a:cubicBezTo>
                      <a:pt x="24956" y="5745"/>
                      <a:pt x="24682" y="5350"/>
                      <a:pt x="24074" y="4833"/>
                    </a:cubicBezTo>
                    <a:cubicBezTo>
                      <a:pt x="23466" y="4286"/>
                      <a:pt x="20062" y="2189"/>
                      <a:pt x="18512" y="1095"/>
                    </a:cubicBezTo>
                    <a:cubicBezTo>
                      <a:pt x="16962" y="0"/>
                      <a:pt x="15533" y="973"/>
                      <a:pt x="15533" y="973"/>
                    </a:cubicBezTo>
                    <a:lnTo>
                      <a:pt x="6536" y="5228"/>
                    </a:lnTo>
                    <a:cubicBezTo>
                      <a:pt x="6536" y="5228"/>
                      <a:pt x="4348" y="6961"/>
                      <a:pt x="3192" y="8693"/>
                    </a:cubicBezTo>
                    <a:cubicBezTo>
                      <a:pt x="2068" y="10426"/>
                      <a:pt x="1" y="17599"/>
                      <a:pt x="1" y="1759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106;p110"/>
              <p:cNvSpPr/>
              <p:nvPr/>
            </p:nvSpPr>
            <p:spPr>
              <a:xfrm>
                <a:off x="1587590" y="382006"/>
                <a:ext cx="73517" cy="55152"/>
              </a:xfrm>
              <a:custGeom>
                <a:avLst/>
                <a:gdLst/>
                <a:ahLst/>
                <a:cxnLst/>
                <a:rect l="l" t="t" r="r" b="b"/>
                <a:pathLst>
                  <a:path w="2554" h="1916" fill="none" extrusionOk="0">
                    <a:moveTo>
                      <a:pt x="1" y="1916"/>
                    </a:moveTo>
                    <a:cubicBezTo>
                      <a:pt x="1" y="1916"/>
                      <a:pt x="1064" y="335"/>
                      <a:pt x="2554"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107;p110"/>
              <p:cNvSpPr/>
              <p:nvPr/>
            </p:nvSpPr>
            <p:spPr>
              <a:xfrm>
                <a:off x="1452845" y="619111"/>
                <a:ext cx="197753" cy="62147"/>
              </a:xfrm>
              <a:custGeom>
                <a:avLst/>
                <a:gdLst/>
                <a:ahLst/>
                <a:cxnLst/>
                <a:rect l="l" t="t" r="r" b="b"/>
                <a:pathLst>
                  <a:path w="6870" h="2159" fill="none" extrusionOk="0">
                    <a:moveTo>
                      <a:pt x="1" y="548"/>
                    </a:moveTo>
                    <a:cubicBezTo>
                      <a:pt x="1" y="548"/>
                      <a:pt x="1824" y="1581"/>
                      <a:pt x="3071" y="1885"/>
                    </a:cubicBezTo>
                    <a:cubicBezTo>
                      <a:pt x="4317" y="2159"/>
                      <a:pt x="6870" y="1"/>
                      <a:pt x="6870"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108;p110"/>
              <p:cNvSpPr/>
              <p:nvPr/>
            </p:nvSpPr>
            <p:spPr>
              <a:xfrm>
                <a:off x="1716202" y="390756"/>
                <a:ext cx="81404" cy="156648"/>
              </a:xfrm>
              <a:custGeom>
                <a:avLst/>
                <a:gdLst/>
                <a:ahLst/>
                <a:cxnLst/>
                <a:rect l="l" t="t" r="r" b="b"/>
                <a:pathLst>
                  <a:path w="2828" h="5442" fill="none" extrusionOk="0">
                    <a:moveTo>
                      <a:pt x="2827" y="1"/>
                    </a:moveTo>
                    <a:cubicBezTo>
                      <a:pt x="2827" y="1"/>
                      <a:pt x="2584" y="2949"/>
                      <a:pt x="2432" y="3982"/>
                    </a:cubicBezTo>
                    <a:cubicBezTo>
                      <a:pt x="2280" y="5016"/>
                      <a:pt x="1" y="5441"/>
                      <a:pt x="1" y="544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109;p110"/>
              <p:cNvSpPr/>
              <p:nvPr/>
            </p:nvSpPr>
            <p:spPr>
              <a:xfrm>
                <a:off x="514904" y="664176"/>
                <a:ext cx="1644026" cy="1968664"/>
              </a:xfrm>
              <a:custGeom>
                <a:avLst/>
                <a:gdLst/>
                <a:ahLst/>
                <a:cxnLst/>
                <a:rect l="l" t="t" r="r" b="b"/>
                <a:pathLst>
                  <a:path w="57114" h="68392" fill="none" extrusionOk="0">
                    <a:moveTo>
                      <a:pt x="34287" y="38391"/>
                    </a:moveTo>
                    <a:cubicBezTo>
                      <a:pt x="34287" y="38391"/>
                      <a:pt x="28816" y="36324"/>
                      <a:pt x="24986" y="34105"/>
                    </a:cubicBezTo>
                    <a:cubicBezTo>
                      <a:pt x="24226" y="31217"/>
                      <a:pt x="23162" y="31156"/>
                      <a:pt x="23162" y="31156"/>
                    </a:cubicBezTo>
                    <a:lnTo>
                      <a:pt x="29241" y="10335"/>
                    </a:lnTo>
                    <a:lnTo>
                      <a:pt x="30822" y="8816"/>
                    </a:lnTo>
                    <a:cubicBezTo>
                      <a:pt x="30822" y="8816"/>
                      <a:pt x="31308" y="7752"/>
                      <a:pt x="31977" y="5351"/>
                    </a:cubicBezTo>
                    <a:cubicBezTo>
                      <a:pt x="32645" y="2980"/>
                      <a:pt x="32797" y="791"/>
                      <a:pt x="32797" y="791"/>
                    </a:cubicBezTo>
                    <a:cubicBezTo>
                      <a:pt x="32797" y="791"/>
                      <a:pt x="30092" y="1"/>
                      <a:pt x="23314" y="1065"/>
                    </a:cubicBezTo>
                    <a:cubicBezTo>
                      <a:pt x="16536" y="2129"/>
                      <a:pt x="14651" y="3132"/>
                      <a:pt x="14651" y="3132"/>
                    </a:cubicBezTo>
                    <a:cubicBezTo>
                      <a:pt x="13648" y="5472"/>
                      <a:pt x="13283" y="7752"/>
                      <a:pt x="13405" y="9940"/>
                    </a:cubicBezTo>
                    <a:lnTo>
                      <a:pt x="3253" y="35685"/>
                    </a:lnTo>
                    <a:cubicBezTo>
                      <a:pt x="3253" y="35685"/>
                      <a:pt x="1703" y="38147"/>
                      <a:pt x="851" y="40792"/>
                    </a:cubicBezTo>
                    <a:cubicBezTo>
                      <a:pt x="0" y="43467"/>
                      <a:pt x="548" y="49485"/>
                      <a:pt x="3891" y="52525"/>
                    </a:cubicBezTo>
                    <a:cubicBezTo>
                      <a:pt x="7235" y="55564"/>
                      <a:pt x="50579" y="65048"/>
                      <a:pt x="57114" y="6839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110;p110"/>
              <p:cNvSpPr/>
              <p:nvPr/>
            </p:nvSpPr>
            <p:spPr>
              <a:xfrm>
                <a:off x="1857941" y="2534372"/>
                <a:ext cx="262519" cy="162779"/>
              </a:xfrm>
              <a:custGeom>
                <a:avLst/>
                <a:gdLst/>
                <a:ahLst/>
                <a:cxnLst/>
                <a:rect l="l" t="t" r="r" b="b"/>
                <a:pathLst>
                  <a:path w="9120" h="5655" fill="none" extrusionOk="0">
                    <a:moveTo>
                      <a:pt x="1" y="1"/>
                    </a:moveTo>
                    <a:cubicBezTo>
                      <a:pt x="1" y="1"/>
                      <a:pt x="7661" y="3648"/>
                      <a:pt x="9119" y="565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111;p110"/>
              <p:cNvSpPr/>
              <p:nvPr/>
            </p:nvSpPr>
            <p:spPr>
              <a:xfrm>
                <a:off x="1866692" y="1808175"/>
                <a:ext cx="605492" cy="282640"/>
              </a:xfrm>
              <a:custGeom>
                <a:avLst/>
                <a:gdLst/>
                <a:ahLst/>
                <a:cxnLst/>
                <a:rect l="l" t="t" r="r" b="b"/>
                <a:pathLst>
                  <a:path w="21035" h="9819" fill="none" extrusionOk="0">
                    <a:moveTo>
                      <a:pt x="1" y="0"/>
                    </a:moveTo>
                    <a:cubicBezTo>
                      <a:pt x="1" y="0"/>
                      <a:pt x="10730" y="639"/>
                      <a:pt x="13192" y="943"/>
                    </a:cubicBezTo>
                    <a:cubicBezTo>
                      <a:pt x="15655" y="1277"/>
                      <a:pt x="19758" y="4712"/>
                      <a:pt x="21035" y="9818"/>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112;p110"/>
              <p:cNvSpPr/>
              <p:nvPr/>
            </p:nvSpPr>
            <p:spPr>
              <a:xfrm>
                <a:off x="1977804" y="1676943"/>
                <a:ext cx="330768" cy="157512"/>
              </a:xfrm>
              <a:custGeom>
                <a:avLst/>
                <a:gdLst/>
                <a:ahLst/>
                <a:cxnLst/>
                <a:rect l="l" t="t" r="r" b="b"/>
                <a:pathLst>
                  <a:path w="11491" h="5472" fill="none" extrusionOk="0">
                    <a:moveTo>
                      <a:pt x="1" y="4559"/>
                    </a:moveTo>
                    <a:cubicBezTo>
                      <a:pt x="1" y="4559"/>
                      <a:pt x="7357" y="243"/>
                      <a:pt x="8816" y="122"/>
                    </a:cubicBezTo>
                    <a:cubicBezTo>
                      <a:pt x="10244" y="0"/>
                      <a:pt x="10852" y="1155"/>
                      <a:pt x="11126" y="1824"/>
                    </a:cubicBezTo>
                    <a:cubicBezTo>
                      <a:pt x="11399" y="2493"/>
                      <a:pt x="11491" y="4316"/>
                      <a:pt x="11491" y="4316"/>
                    </a:cubicBezTo>
                    <a:cubicBezTo>
                      <a:pt x="11491" y="4316"/>
                      <a:pt x="11156" y="5137"/>
                      <a:pt x="8998" y="547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113;p110"/>
              <p:cNvSpPr/>
              <p:nvPr/>
            </p:nvSpPr>
            <p:spPr>
              <a:xfrm>
                <a:off x="2188685" y="1504576"/>
                <a:ext cx="37651" cy="175876"/>
              </a:xfrm>
              <a:custGeom>
                <a:avLst/>
                <a:gdLst/>
                <a:ahLst/>
                <a:cxnLst/>
                <a:rect l="l" t="t" r="r" b="b"/>
                <a:pathLst>
                  <a:path w="1308" h="6110" fill="none" extrusionOk="0">
                    <a:moveTo>
                      <a:pt x="1307" y="0"/>
                    </a:moveTo>
                    <a:cubicBezTo>
                      <a:pt x="669" y="1733"/>
                      <a:pt x="0" y="4347"/>
                      <a:pt x="882" y="611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114;p110"/>
              <p:cNvSpPr/>
              <p:nvPr/>
            </p:nvSpPr>
            <p:spPr>
              <a:xfrm>
                <a:off x="2308547" y="1788054"/>
                <a:ext cx="426997" cy="3245163"/>
              </a:xfrm>
              <a:custGeom>
                <a:avLst/>
                <a:gdLst/>
                <a:ahLst/>
                <a:cxnLst/>
                <a:rect l="l" t="t" r="r" b="b"/>
                <a:pathLst>
                  <a:path w="14834" h="112738" fill="none" extrusionOk="0">
                    <a:moveTo>
                      <a:pt x="1" y="0"/>
                    </a:moveTo>
                    <a:cubicBezTo>
                      <a:pt x="1" y="0"/>
                      <a:pt x="4317" y="3800"/>
                      <a:pt x="7174" y="7721"/>
                    </a:cubicBezTo>
                    <a:cubicBezTo>
                      <a:pt x="10062" y="11642"/>
                      <a:pt x="10761" y="15137"/>
                      <a:pt x="9575" y="21855"/>
                    </a:cubicBezTo>
                    <a:cubicBezTo>
                      <a:pt x="8390" y="28542"/>
                      <a:pt x="1186" y="47691"/>
                      <a:pt x="1186" y="47691"/>
                    </a:cubicBezTo>
                    <a:cubicBezTo>
                      <a:pt x="1186" y="47691"/>
                      <a:pt x="2189" y="54226"/>
                      <a:pt x="1551" y="57083"/>
                    </a:cubicBezTo>
                    <a:cubicBezTo>
                      <a:pt x="3678" y="65381"/>
                      <a:pt x="14104" y="92737"/>
                      <a:pt x="14834" y="11273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115;p110"/>
              <p:cNvSpPr/>
              <p:nvPr/>
            </p:nvSpPr>
            <p:spPr>
              <a:xfrm>
                <a:off x="1055608" y="1560564"/>
                <a:ext cx="126021" cy="43782"/>
              </a:xfrm>
              <a:custGeom>
                <a:avLst/>
                <a:gdLst/>
                <a:ahLst/>
                <a:cxnLst/>
                <a:rect l="l" t="t" r="r" b="b"/>
                <a:pathLst>
                  <a:path w="4378" h="1521" fill="none" extrusionOk="0">
                    <a:moveTo>
                      <a:pt x="4378" y="0"/>
                    </a:moveTo>
                    <a:cubicBezTo>
                      <a:pt x="4378" y="0"/>
                      <a:pt x="3527" y="1247"/>
                      <a:pt x="1" y="152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116;p110"/>
              <p:cNvSpPr/>
              <p:nvPr/>
            </p:nvSpPr>
            <p:spPr>
              <a:xfrm>
                <a:off x="1157997" y="1645423"/>
                <a:ext cx="82268" cy="120782"/>
              </a:xfrm>
              <a:custGeom>
                <a:avLst/>
                <a:gdLst/>
                <a:ahLst/>
                <a:cxnLst/>
                <a:rect l="l" t="t" r="r" b="b"/>
                <a:pathLst>
                  <a:path w="2858" h="4196" fill="none" extrusionOk="0">
                    <a:moveTo>
                      <a:pt x="2645" y="1"/>
                    </a:moveTo>
                    <a:cubicBezTo>
                      <a:pt x="2645" y="1"/>
                      <a:pt x="2857" y="1764"/>
                      <a:pt x="0" y="419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2117;p110"/>
              <p:cNvSpPr/>
              <p:nvPr/>
            </p:nvSpPr>
            <p:spPr>
              <a:xfrm>
                <a:off x="1311106" y="2404895"/>
                <a:ext cx="181144" cy="2686936"/>
              </a:xfrm>
              <a:custGeom>
                <a:avLst/>
                <a:gdLst/>
                <a:ahLst/>
                <a:cxnLst/>
                <a:rect l="l" t="t" r="r" b="b"/>
                <a:pathLst>
                  <a:path w="6293" h="93345" fill="none" extrusionOk="0">
                    <a:moveTo>
                      <a:pt x="2159" y="0"/>
                    </a:moveTo>
                    <a:cubicBezTo>
                      <a:pt x="2159" y="0"/>
                      <a:pt x="0" y="36627"/>
                      <a:pt x="1490" y="55138"/>
                    </a:cubicBezTo>
                    <a:cubicBezTo>
                      <a:pt x="2979" y="73649"/>
                      <a:pt x="6292" y="93345"/>
                      <a:pt x="6292" y="9334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118;p110"/>
              <p:cNvSpPr/>
              <p:nvPr/>
            </p:nvSpPr>
            <p:spPr>
              <a:xfrm>
                <a:off x="2072306" y="3160827"/>
                <a:ext cx="270378" cy="420894"/>
              </a:xfrm>
              <a:custGeom>
                <a:avLst/>
                <a:gdLst/>
                <a:ahLst/>
                <a:cxnLst/>
                <a:rect l="l" t="t" r="r" b="b"/>
                <a:pathLst>
                  <a:path w="9393" h="14622" fill="none" extrusionOk="0">
                    <a:moveTo>
                      <a:pt x="9393" y="1"/>
                    </a:moveTo>
                    <a:cubicBezTo>
                      <a:pt x="9393" y="1"/>
                      <a:pt x="5898" y="7904"/>
                      <a:pt x="1" y="1462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119;p110"/>
              <p:cNvSpPr/>
              <p:nvPr/>
            </p:nvSpPr>
            <p:spPr>
              <a:xfrm>
                <a:off x="2308547" y="3431208"/>
                <a:ext cx="44646" cy="423485"/>
              </a:xfrm>
              <a:custGeom>
                <a:avLst/>
                <a:gdLst/>
                <a:ahLst/>
                <a:cxnLst/>
                <a:rect l="l" t="t" r="r" b="b"/>
                <a:pathLst>
                  <a:path w="1551" h="14712" fill="none" extrusionOk="0">
                    <a:moveTo>
                      <a:pt x="1551" y="0"/>
                    </a:moveTo>
                    <a:cubicBezTo>
                      <a:pt x="1551" y="0"/>
                      <a:pt x="1" y="9149"/>
                      <a:pt x="396" y="1471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120;p110"/>
              <p:cNvSpPr/>
              <p:nvPr/>
            </p:nvSpPr>
            <p:spPr>
              <a:xfrm>
                <a:off x="1398614" y="2481004"/>
                <a:ext cx="280884" cy="1027193"/>
              </a:xfrm>
              <a:custGeom>
                <a:avLst/>
                <a:gdLst/>
                <a:ahLst/>
                <a:cxnLst/>
                <a:rect l="l" t="t" r="r" b="b"/>
                <a:pathLst>
                  <a:path w="9758" h="35685" fill="none" extrusionOk="0">
                    <a:moveTo>
                      <a:pt x="9240" y="1"/>
                    </a:moveTo>
                    <a:lnTo>
                      <a:pt x="5836" y="5259"/>
                    </a:lnTo>
                    <a:lnTo>
                      <a:pt x="9757" y="15016"/>
                    </a:lnTo>
                    <a:cubicBezTo>
                      <a:pt x="9757" y="15016"/>
                      <a:pt x="1125" y="27539"/>
                      <a:pt x="0" y="3568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121;p110"/>
              <p:cNvSpPr/>
              <p:nvPr/>
            </p:nvSpPr>
            <p:spPr>
              <a:xfrm>
                <a:off x="625152" y="2495886"/>
                <a:ext cx="253740" cy="2647587"/>
              </a:xfrm>
              <a:custGeom>
                <a:avLst/>
                <a:gdLst/>
                <a:ahLst/>
                <a:cxnLst/>
                <a:rect l="l" t="t" r="r" b="b"/>
                <a:pathLst>
                  <a:path w="8815" h="91978" fill="none" extrusionOk="0">
                    <a:moveTo>
                      <a:pt x="8815" y="0"/>
                    </a:moveTo>
                    <a:cubicBezTo>
                      <a:pt x="8481" y="13891"/>
                      <a:pt x="7934" y="41825"/>
                      <a:pt x="8724" y="44834"/>
                    </a:cubicBezTo>
                    <a:cubicBezTo>
                      <a:pt x="8511" y="50366"/>
                      <a:pt x="7295" y="55351"/>
                      <a:pt x="7295" y="55351"/>
                    </a:cubicBezTo>
                    <a:cubicBezTo>
                      <a:pt x="7295" y="55351"/>
                      <a:pt x="0" y="81248"/>
                      <a:pt x="426" y="9197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2122;p110"/>
              <p:cNvSpPr/>
              <p:nvPr/>
            </p:nvSpPr>
            <p:spPr>
              <a:xfrm>
                <a:off x="941013" y="2334889"/>
                <a:ext cx="169745" cy="2067511"/>
              </a:xfrm>
              <a:custGeom>
                <a:avLst/>
                <a:gdLst/>
                <a:ahLst/>
                <a:cxnLst/>
                <a:rect l="l" t="t" r="r" b="b"/>
                <a:pathLst>
                  <a:path w="5897" h="71826" fill="none" extrusionOk="0">
                    <a:moveTo>
                      <a:pt x="5897" y="1"/>
                    </a:moveTo>
                    <a:cubicBezTo>
                      <a:pt x="5897" y="1"/>
                      <a:pt x="3496" y="13587"/>
                      <a:pt x="2006" y="29788"/>
                    </a:cubicBezTo>
                    <a:cubicBezTo>
                      <a:pt x="0" y="51582"/>
                      <a:pt x="61" y="71825"/>
                      <a:pt x="61" y="71825"/>
                    </a:cubicBezTo>
                  </a:path>
                </a:pathLst>
              </a:custGeom>
              <a:solidFill>
                <a:schemeClr val="accent3"/>
              </a:solid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2123;p110"/>
              <p:cNvSpPr/>
              <p:nvPr/>
            </p:nvSpPr>
            <p:spPr>
              <a:xfrm>
                <a:off x="1006615" y="2667360"/>
                <a:ext cx="349133" cy="1344806"/>
              </a:xfrm>
              <a:custGeom>
                <a:avLst/>
                <a:gdLst/>
                <a:ahLst/>
                <a:cxnLst/>
                <a:rect l="l" t="t" r="r" b="b"/>
                <a:pathLst>
                  <a:path w="12129" h="46719" fill="none" extrusionOk="0">
                    <a:moveTo>
                      <a:pt x="1855" y="1"/>
                    </a:moveTo>
                    <a:lnTo>
                      <a:pt x="2919" y="10457"/>
                    </a:lnTo>
                    <a:cubicBezTo>
                      <a:pt x="2919" y="10457"/>
                      <a:pt x="2554" y="13436"/>
                      <a:pt x="2372" y="19089"/>
                    </a:cubicBezTo>
                    <a:cubicBezTo>
                      <a:pt x="2189" y="24743"/>
                      <a:pt x="1490" y="35199"/>
                      <a:pt x="1186" y="36476"/>
                    </a:cubicBezTo>
                    <a:cubicBezTo>
                      <a:pt x="852" y="37752"/>
                      <a:pt x="1" y="40214"/>
                      <a:pt x="1186" y="41764"/>
                    </a:cubicBezTo>
                    <a:cubicBezTo>
                      <a:pt x="2341" y="43284"/>
                      <a:pt x="8907" y="46354"/>
                      <a:pt x="12129" y="4671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124;p110"/>
              <p:cNvSpPr/>
              <p:nvPr/>
            </p:nvSpPr>
            <p:spPr>
              <a:xfrm>
                <a:off x="717006" y="3869551"/>
                <a:ext cx="323774" cy="1252925"/>
              </a:xfrm>
              <a:custGeom>
                <a:avLst/>
                <a:gdLst/>
                <a:ahLst/>
                <a:cxnLst/>
                <a:rect l="l" t="t" r="r" b="b"/>
                <a:pathLst>
                  <a:path w="11248" h="43527" fill="none" extrusionOk="0">
                    <a:moveTo>
                      <a:pt x="11247" y="0"/>
                    </a:moveTo>
                    <a:lnTo>
                      <a:pt x="11247" y="10730"/>
                    </a:lnTo>
                    <a:cubicBezTo>
                      <a:pt x="8846" y="16870"/>
                      <a:pt x="639" y="34894"/>
                      <a:pt x="1" y="4352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2125;p110"/>
              <p:cNvSpPr/>
              <p:nvPr/>
            </p:nvSpPr>
            <p:spPr>
              <a:xfrm>
                <a:off x="1605955" y="4270271"/>
                <a:ext cx="563495" cy="58664"/>
              </a:xfrm>
              <a:custGeom>
                <a:avLst/>
                <a:gdLst/>
                <a:ahLst/>
                <a:cxnLst/>
                <a:rect l="l" t="t" r="r" b="b"/>
                <a:pathLst>
                  <a:path w="19576" h="2038" fill="none" extrusionOk="0">
                    <a:moveTo>
                      <a:pt x="1" y="1"/>
                    </a:moveTo>
                    <a:cubicBezTo>
                      <a:pt x="1" y="1"/>
                      <a:pt x="6050" y="2037"/>
                      <a:pt x="19576"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126;p110"/>
              <p:cNvSpPr/>
              <p:nvPr/>
            </p:nvSpPr>
            <p:spPr>
              <a:xfrm>
                <a:off x="1598096" y="4296524"/>
                <a:ext cx="606356" cy="242370"/>
              </a:xfrm>
              <a:custGeom>
                <a:avLst/>
                <a:gdLst/>
                <a:ahLst/>
                <a:cxnLst/>
                <a:rect l="l" t="t" r="r" b="b"/>
                <a:pathLst>
                  <a:path w="21065" h="8420" fill="none" extrusionOk="0">
                    <a:moveTo>
                      <a:pt x="0" y="639"/>
                    </a:moveTo>
                    <a:lnTo>
                      <a:pt x="1064" y="5168"/>
                    </a:lnTo>
                    <a:lnTo>
                      <a:pt x="13192" y="8420"/>
                    </a:lnTo>
                    <a:lnTo>
                      <a:pt x="21064" y="3769"/>
                    </a:lnTo>
                    <a:lnTo>
                      <a:pt x="20153" y="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2127;p110"/>
              <p:cNvSpPr/>
              <p:nvPr/>
            </p:nvSpPr>
            <p:spPr>
              <a:xfrm>
                <a:off x="286550" y="2043524"/>
                <a:ext cx="588855" cy="689487"/>
              </a:xfrm>
              <a:custGeom>
                <a:avLst/>
                <a:gdLst/>
                <a:ahLst/>
                <a:cxnLst/>
                <a:rect l="l" t="t" r="r" b="b"/>
                <a:pathLst>
                  <a:path w="20457" h="23953" fill="none" extrusionOk="0">
                    <a:moveTo>
                      <a:pt x="9088" y="1"/>
                    </a:moveTo>
                    <a:cubicBezTo>
                      <a:pt x="9088" y="1"/>
                      <a:pt x="2705" y="5168"/>
                      <a:pt x="1338" y="8846"/>
                    </a:cubicBezTo>
                    <a:cubicBezTo>
                      <a:pt x="0" y="12493"/>
                      <a:pt x="760" y="20427"/>
                      <a:pt x="2523" y="22190"/>
                    </a:cubicBezTo>
                    <a:cubicBezTo>
                      <a:pt x="3648" y="23314"/>
                      <a:pt x="8085" y="23953"/>
                      <a:pt x="11216" y="23709"/>
                    </a:cubicBezTo>
                    <a:cubicBezTo>
                      <a:pt x="12675" y="23588"/>
                      <a:pt x="14104" y="23345"/>
                      <a:pt x="15380" y="22615"/>
                    </a:cubicBezTo>
                    <a:lnTo>
                      <a:pt x="20456" y="1988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128;p110"/>
              <p:cNvSpPr/>
              <p:nvPr/>
            </p:nvSpPr>
            <p:spPr>
              <a:xfrm>
                <a:off x="700397" y="2329650"/>
                <a:ext cx="392858" cy="250257"/>
              </a:xfrm>
              <a:custGeom>
                <a:avLst/>
                <a:gdLst/>
                <a:ahLst/>
                <a:cxnLst/>
                <a:rect l="l" t="t" r="r" b="b"/>
                <a:pathLst>
                  <a:path w="13648" h="8694" fill="none" extrusionOk="0">
                    <a:moveTo>
                      <a:pt x="13648" y="0"/>
                    </a:moveTo>
                    <a:cubicBezTo>
                      <a:pt x="13648" y="0"/>
                      <a:pt x="7751" y="6049"/>
                      <a:pt x="0" y="869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2129;p110"/>
              <p:cNvSpPr/>
              <p:nvPr/>
            </p:nvSpPr>
            <p:spPr>
              <a:xfrm>
                <a:off x="1205234" y="1465198"/>
                <a:ext cx="324637" cy="113758"/>
              </a:xfrm>
              <a:custGeom>
                <a:avLst/>
                <a:gdLst/>
                <a:ahLst/>
                <a:cxnLst/>
                <a:rect l="l" t="t" r="r" b="b"/>
                <a:pathLst>
                  <a:path w="11278" h="3952" fill="none" extrusionOk="0">
                    <a:moveTo>
                      <a:pt x="11277" y="1216"/>
                    </a:moveTo>
                    <a:cubicBezTo>
                      <a:pt x="11277" y="1216"/>
                      <a:pt x="9119" y="0"/>
                      <a:pt x="7721" y="0"/>
                    </a:cubicBezTo>
                    <a:cubicBezTo>
                      <a:pt x="6353" y="0"/>
                      <a:pt x="5928" y="578"/>
                      <a:pt x="5928" y="578"/>
                    </a:cubicBezTo>
                    <a:lnTo>
                      <a:pt x="2463" y="2706"/>
                    </a:lnTo>
                    <a:lnTo>
                      <a:pt x="1" y="3952"/>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2130;p110"/>
              <p:cNvSpPr/>
              <p:nvPr/>
            </p:nvSpPr>
            <p:spPr>
              <a:xfrm>
                <a:off x="1485229" y="1633189"/>
                <a:ext cx="140010" cy="389375"/>
              </a:xfrm>
              <a:custGeom>
                <a:avLst/>
                <a:gdLst/>
                <a:ahLst/>
                <a:cxnLst/>
                <a:rect l="l" t="t" r="r" b="b"/>
                <a:pathLst>
                  <a:path w="4864" h="13527" fill="none" extrusionOk="0">
                    <a:moveTo>
                      <a:pt x="0" y="0"/>
                    </a:moveTo>
                    <a:cubicBezTo>
                      <a:pt x="0" y="0"/>
                      <a:pt x="243" y="3678"/>
                      <a:pt x="1672" y="5623"/>
                    </a:cubicBezTo>
                    <a:cubicBezTo>
                      <a:pt x="1946" y="6231"/>
                      <a:pt x="2432" y="7204"/>
                      <a:pt x="2432" y="7204"/>
                    </a:cubicBezTo>
                    <a:lnTo>
                      <a:pt x="2432" y="9210"/>
                    </a:lnTo>
                    <a:cubicBezTo>
                      <a:pt x="2432" y="9210"/>
                      <a:pt x="1277" y="12128"/>
                      <a:pt x="2128" y="13283"/>
                    </a:cubicBezTo>
                    <a:cubicBezTo>
                      <a:pt x="2736" y="13526"/>
                      <a:pt x="3070" y="13405"/>
                      <a:pt x="3070" y="13405"/>
                    </a:cubicBezTo>
                    <a:lnTo>
                      <a:pt x="4742" y="9058"/>
                    </a:lnTo>
                    <a:cubicBezTo>
                      <a:pt x="4742" y="9058"/>
                      <a:pt x="4864" y="7295"/>
                      <a:pt x="4742" y="6475"/>
                    </a:cubicBezTo>
                    <a:cubicBezTo>
                      <a:pt x="4620" y="5684"/>
                      <a:pt x="4377" y="3557"/>
                      <a:pt x="4377" y="3557"/>
                    </a:cubicBezTo>
                    <a:lnTo>
                      <a:pt x="4803" y="2584"/>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2131;p110"/>
              <p:cNvSpPr/>
              <p:nvPr/>
            </p:nvSpPr>
            <p:spPr>
              <a:xfrm>
                <a:off x="1598096" y="1712809"/>
                <a:ext cx="215254" cy="337734"/>
              </a:xfrm>
              <a:custGeom>
                <a:avLst/>
                <a:gdLst/>
                <a:ahLst/>
                <a:cxnLst/>
                <a:rect l="l" t="t" r="r" b="b"/>
                <a:pathLst>
                  <a:path w="7478" h="11733" fill="none" extrusionOk="0">
                    <a:moveTo>
                      <a:pt x="7326" y="0"/>
                    </a:moveTo>
                    <a:cubicBezTo>
                      <a:pt x="7326" y="0"/>
                      <a:pt x="6961" y="517"/>
                      <a:pt x="6991" y="1034"/>
                    </a:cubicBezTo>
                    <a:cubicBezTo>
                      <a:pt x="7022" y="1520"/>
                      <a:pt x="7478" y="3222"/>
                      <a:pt x="6991" y="4225"/>
                    </a:cubicBezTo>
                    <a:cubicBezTo>
                      <a:pt x="6505" y="5198"/>
                      <a:pt x="2949" y="11429"/>
                      <a:pt x="2949" y="11429"/>
                    </a:cubicBezTo>
                    <a:cubicBezTo>
                      <a:pt x="2949" y="11429"/>
                      <a:pt x="2067" y="11338"/>
                      <a:pt x="1946" y="10517"/>
                    </a:cubicBezTo>
                    <a:cubicBezTo>
                      <a:pt x="1550" y="11186"/>
                      <a:pt x="1125" y="11733"/>
                      <a:pt x="1125" y="11733"/>
                    </a:cubicBezTo>
                    <a:cubicBezTo>
                      <a:pt x="1125" y="11733"/>
                      <a:pt x="0" y="11672"/>
                      <a:pt x="61" y="10213"/>
                    </a:cubicBezTo>
                    <a:cubicBezTo>
                      <a:pt x="91" y="8754"/>
                      <a:pt x="912" y="6778"/>
                      <a:pt x="912" y="6778"/>
                    </a:cubicBezTo>
                    <a:lnTo>
                      <a:pt x="973" y="3617"/>
                    </a:lnTo>
                    <a:lnTo>
                      <a:pt x="517" y="155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132;p110"/>
              <p:cNvSpPr/>
              <p:nvPr/>
            </p:nvSpPr>
            <p:spPr>
              <a:xfrm>
                <a:off x="1654084" y="1712809"/>
                <a:ext cx="69142" cy="302761"/>
              </a:xfrm>
              <a:custGeom>
                <a:avLst/>
                <a:gdLst/>
                <a:ahLst/>
                <a:cxnLst/>
                <a:rect l="l" t="t" r="r" b="b"/>
                <a:pathLst>
                  <a:path w="2402" h="10518" fill="none" extrusionOk="0">
                    <a:moveTo>
                      <a:pt x="2402" y="0"/>
                    </a:moveTo>
                    <a:cubicBezTo>
                      <a:pt x="2402" y="0"/>
                      <a:pt x="1976" y="1003"/>
                      <a:pt x="2098" y="1520"/>
                    </a:cubicBezTo>
                    <a:cubicBezTo>
                      <a:pt x="2219" y="2006"/>
                      <a:pt x="2219" y="3769"/>
                      <a:pt x="2219" y="3769"/>
                    </a:cubicBezTo>
                    <a:lnTo>
                      <a:pt x="1" y="10517"/>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133;p110"/>
              <p:cNvSpPr/>
              <p:nvPr/>
            </p:nvSpPr>
            <p:spPr>
              <a:xfrm>
                <a:off x="1410848" y="1479188"/>
                <a:ext cx="461136" cy="562632"/>
              </a:xfrm>
              <a:custGeom>
                <a:avLst/>
                <a:gdLst/>
                <a:ahLst/>
                <a:cxnLst/>
                <a:rect l="l" t="t" r="r" b="b"/>
                <a:pathLst>
                  <a:path w="16020" h="19546" fill="none" extrusionOk="0">
                    <a:moveTo>
                      <a:pt x="1" y="1764"/>
                    </a:moveTo>
                    <a:cubicBezTo>
                      <a:pt x="1" y="1764"/>
                      <a:pt x="973" y="1672"/>
                      <a:pt x="1916" y="1581"/>
                    </a:cubicBezTo>
                    <a:cubicBezTo>
                      <a:pt x="2888" y="1460"/>
                      <a:pt x="4621" y="517"/>
                      <a:pt x="6566" y="517"/>
                    </a:cubicBezTo>
                    <a:cubicBezTo>
                      <a:pt x="8481" y="517"/>
                      <a:pt x="9119" y="1"/>
                      <a:pt x="10669" y="609"/>
                    </a:cubicBezTo>
                    <a:cubicBezTo>
                      <a:pt x="12858" y="1460"/>
                      <a:pt x="13922" y="3466"/>
                      <a:pt x="13922" y="3466"/>
                    </a:cubicBezTo>
                    <a:cubicBezTo>
                      <a:pt x="13922" y="3466"/>
                      <a:pt x="16019" y="9332"/>
                      <a:pt x="15806" y="11004"/>
                    </a:cubicBezTo>
                    <a:cubicBezTo>
                      <a:pt x="15806" y="11004"/>
                      <a:pt x="15594" y="13618"/>
                      <a:pt x="14499" y="15472"/>
                    </a:cubicBezTo>
                    <a:cubicBezTo>
                      <a:pt x="13284" y="17539"/>
                      <a:pt x="11156" y="18937"/>
                      <a:pt x="11065" y="19545"/>
                    </a:cubicBezTo>
                    <a:cubicBezTo>
                      <a:pt x="10214" y="19515"/>
                      <a:pt x="10062" y="18785"/>
                      <a:pt x="10062" y="1878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134;p110"/>
              <p:cNvSpPr/>
              <p:nvPr/>
            </p:nvSpPr>
            <p:spPr>
              <a:xfrm>
                <a:off x="1388107" y="1500201"/>
                <a:ext cx="109383" cy="215254"/>
              </a:xfrm>
              <a:custGeom>
                <a:avLst/>
                <a:gdLst/>
                <a:ahLst/>
                <a:cxnLst/>
                <a:rect l="l" t="t" r="r" b="b"/>
                <a:pathLst>
                  <a:path w="3800" h="7478" fill="none" extrusionOk="0">
                    <a:moveTo>
                      <a:pt x="973" y="0"/>
                    </a:moveTo>
                    <a:cubicBezTo>
                      <a:pt x="973" y="0"/>
                      <a:pt x="0" y="669"/>
                      <a:pt x="365" y="3465"/>
                    </a:cubicBezTo>
                    <a:cubicBezTo>
                      <a:pt x="760" y="6262"/>
                      <a:pt x="2554" y="7295"/>
                      <a:pt x="3800" y="747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135;p110"/>
              <p:cNvSpPr/>
              <p:nvPr/>
            </p:nvSpPr>
            <p:spPr>
              <a:xfrm>
                <a:off x="1794959" y="1421444"/>
                <a:ext cx="56908" cy="103281"/>
              </a:xfrm>
              <a:custGeom>
                <a:avLst/>
                <a:gdLst/>
                <a:ahLst/>
                <a:cxnLst/>
                <a:rect l="l" t="t" r="r" b="b"/>
                <a:pathLst>
                  <a:path w="1977" h="3588" fill="none" extrusionOk="0">
                    <a:moveTo>
                      <a:pt x="1976" y="1"/>
                    </a:moveTo>
                    <a:cubicBezTo>
                      <a:pt x="1642" y="1247"/>
                      <a:pt x="1064" y="2858"/>
                      <a:pt x="0" y="358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136;p110"/>
              <p:cNvSpPr/>
              <p:nvPr/>
            </p:nvSpPr>
            <p:spPr>
              <a:xfrm>
                <a:off x="2242917" y="1008461"/>
                <a:ext cx="123401" cy="48157"/>
              </a:xfrm>
              <a:custGeom>
                <a:avLst/>
                <a:gdLst/>
                <a:ahLst/>
                <a:cxnLst/>
                <a:rect l="l" t="t" r="r" b="b"/>
                <a:pathLst>
                  <a:path w="4287" h="1673" fill="none" extrusionOk="0">
                    <a:moveTo>
                      <a:pt x="1" y="487"/>
                    </a:moveTo>
                    <a:cubicBezTo>
                      <a:pt x="639" y="1"/>
                      <a:pt x="1855" y="31"/>
                      <a:pt x="2615" y="335"/>
                    </a:cubicBezTo>
                    <a:cubicBezTo>
                      <a:pt x="3375" y="639"/>
                      <a:pt x="3679" y="1125"/>
                      <a:pt x="4287" y="167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137;p110"/>
              <p:cNvSpPr/>
              <p:nvPr/>
            </p:nvSpPr>
            <p:spPr>
              <a:xfrm>
                <a:off x="1980452" y="920090"/>
                <a:ext cx="121645" cy="62147"/>
              </a:xfrm>
              <a:custGeom>
                <a:avLst/>
                <a:gdLst/>
                <a:ahLst/>
                <a:cxnLst/>
                <a:rect l="l" t="t" r="r" b="b"/>
                <a:pathLst>
                  <a:path w="4226" h="2159" fill="none" extrusionOk="0">
                    <a:moveTo>
                      <a:pt x="4225" y="2159"/>
                    </a:moveTo>
                    <a:cubicBezTo>
                      <a:pt x="3860" y="1399"/>
                      <a:pt x="3222" y="761"/>
                      <a:pt x="2462" y="426"/>
                    </a:cubicBezTo>
                    <a:cubicBezTo>
                      <a:pt x="1702" y="62"/>
                      <a:pt x="790" y="1"/>
                      <a:pt x="0" y="24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138;p110"/>
              <p:cNvSpPr/>
              <p:nvPr/>
            </p:nvSpPr>
            <p:spPr>
              <a:xfrm>
                <a:off x="2238541" y="1055986"/>
                <a:ext cx="45538" cy="66608"/>
              </a:xfrm>
              <a:custGeom>
                <a:avLst/>
                <a:gdLst/>
                <a:ahLst/>
                <a:cxnLst/>
                <a:rect l="l" t="t" r="r" b="b"/>
                <a:pathLst>
                  <a:path w="1582" h="2314" extrusionOk="0">
                    <a:moveTo>
                      <a:pt x="1047" y="1"/>
                    </a:moveTo>
                    <a:cubicBezTo>
                      <a:pt x="757" y="1"/>
                      <a:pt x="402" y="399"/>
                      <a:pt x="214" y="964"/>
                    </a:cubicBezTo>
                    <a:cubicBezTo>
                      <a:pt x="1" y="1602"/>
                      <a:pt x="92" y="2210"/>
                      <a:pt x="426" y="2301"/>
                    </a:cubicBezTo>
                    <a:cubicBezTo>
                      <a:pt x="454" y="2310"/>
                      <a:pt x="483" y="2314"/>
                      <a:pt x="512" y="2314"/>
                    </a:cubicBezTo>
                    <a:cubicBezTo>
                      <a:pt x="806" y="2314"/>
                      <a:pt x="1175" y="1909"/>
                      <a:pt x="1369" y="1329"/>
                    </a:cubicBezTo>
                    <a:cubicBezTo>
                      <a:pt x="1581" y="721"/>
                      <a:pt x="1490" y="113"/>
                      <a:pt x="1156" y="22"/>
                    </a:cubicBezTo>
                    <a:cubicBezTo>
                      <a:pt x="1121" y="8"/>
                      <a:pt x="1084" y="1"/>
                      <a:pt x="1047"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139;p110"/>
              <p:cNvSpPr/>
              <p:nvPr/>
            </p:nvSpPr>
            <p:spPr>
              <a:xfrm>
                <a:off x="2028552" y="994126"/>
                <a:ext cx="44674" cy="66580"/>
              </a:xfrm>
              <a:custGeom>
                <a:avLst/>
                <a:gdLst/>
                <a:ahLst/>
                <a:cxnLst/>
                <a:rect l="l" t="t" r="r" b="b"/>
                <a:pathLst>
                  <a:path w="1552" h="2313" extrusionOk="0">
                    <a:moveTo>
                      <a:pt x="1070" y="0"/>
                    </a:moveTo>
                    <a:cubicBezTo>
                      <a:pt x="776" y="0"/>
                      <a:pt x="407" y="402"/>
                      <a:pt x="214" y="955"/>
                    </a:cubicBezTo>
                    <a:cubicBezTo>
                      <a:pt x="1" y="1593"/>
                      <a:pt x="92" y="2201"/>
                      <a:pt x="396" y="2292"/>
                    </a:cubicBezTo>
                    <a:cubicBezTo>
                      <a:pt x="431" y="2306"/>
                      <a:pt x="468" y="2313"/>
                      <a:pt x="505" y="2313"/>
                    </a:cubicBezTo>
                    <a:cubicBezTo>
                      <a:pt x="795" y="2313"/>
                      <a:pt x="1150" y="1915"/>
                      <a:pt x="1338" y="1350"/>
                    </a:cubicBezTo>
                    <a:cubicBezTo>
                      <a:pt x="1551" y="712"/>
                      <a:pt x="1460" y="104"/>
                      <a:pt x="1156" y="13"/>
                    </a:cubicBezTo>
                    <a:cubicBezTo>
                      <a:pt x="1128" y="4"/>
                      <a:pt x="1100" y="0"/>
                      <a:pt x="1070"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140;p110"/>
              <p:cNvSpPr/>
              <p:nvPr/>
            </p:nvSpPr>
            <p:spPr>
              <a:xfrm>
                <a:off x="2164189" y="1027718"/>
                <a:ext cx="54260" cy="118134"/>
              </a:xfrm>
              <a:custGeom>
                <a:avLst/>
                <a:gdLst/>
                <a:ahLst/>
                <a:cxnLst/>
                <a:rect l="l" t="t" r="r" b="b"/>
                <a:pathLst>
                  <a:path w="1885" h="4104" fill="none" extrusionOk="0">
                    <a:moveTo>
                      <a:pt x="0" y="4104"/>
                    </a:moveTo>
                    <a:cubicBezTo>
                      <a:pt x="91" y="2919"/>
                      <a:pt x="122" y="2767"/>
                      <a:pt x="335" y="2128"/>
                    </a:cubicBezTo>
                    <a:cubicBezTo>
                      <a:pt x="730" y="882"/>
                      <a:pt x="1885" y="1"/>
                      <a:pt x="1885"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141;p110"/>
              <p:cNvSpPr/>
              <p:nvPr/>
            </p:nvSpPr>
            <p:spPr>
              <a:xfrm>
                <a:off x="1815080" y="1210592"/>
                <a:ext cx="29" cy="29"/>
              </a:xfrm>
              <a:custGeom>
                <a:avLst/>
                <a:gdLst/>
                <a:ahLst/>
                <a:cxnLst/>
                <a:rect l="l" t="t" r="r" b="b"/>
                <a:pathLst>
                  <a:path w="1" h="1" fill="none" extrusionOk="0">
                    <a:moveTo>
                      <a:pt x="0" y="0"/>
                    </a:moveTo>
                    <a:close/>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142;p110"/>
              <p:cNvSpPr/>
              <p:nvPr/>
            </p:nvSpPr>
            <p:spPr>
              <a:xfrm>
                <a:off x="1809841" y="1114333"/>
                <a:ext cx="539863" cy="479501"/>
              </a:xfrm>
              <a:custGeom>
                <a:avLst/>
                <a:gdLst/>
                <a:ahLst/>
                <a:cxnLst/>
                <a:rect l="l" t="t" r="r" b="b"/>
                <a:pathLst>
                  <a:path w="18755" h="16658" fill="none" extrusionOk="0">
                    <a:moveTo>
                      <a:pt x="61" y="4803"/>
                    </a:moveTo>
                    <a:cubicBezTo>
                      <a:pt x="0" y="4165"/>
                      <a:pt x="365" y="3587"/>
                      <a:pt x="942" y="3344"/>
                    </a:cubicBezTo>
                    <a:cubicBezTo>
                      <a:pt x="3404" y="2341"/>
                      <a:pt x="10000" y="1"/>
                      <a:pt x="13222" y="1642"/>
                    </a:cubicBezTo>
                    <a:cubicBezTo>
                      <a:pt x="16414" y="3253"/>
                      <a:pt x="18085" y="7052"/>
                      <a:pt x="18602" y="8511"/>
                    </a:cubicBezTo>
                    <a:cubicBezTo>
                      <a:pt x="18754" y="8876"/>
                      <a:pt x="18693" y="9302"/>
                      <a:pt x="18450" y="9636"/>
                    </a:cubicBezTo>
                    <a:cubicBezTo>
                      <a:pt x="17113" y="11308"/>
                      <a:pt x="12462" y="16657"/>
                      <a:pt x="7113" y="15502"/>
                    </a:cubicBezTo>
                    <a:cubicBezTo>
                      <a:pt x="1520" y="14287"/>
                      <a:pt x="426" y="7934"/>
                      <a:pt x="61" y="4803"/>
                    </a:cubicBezTo>
                    <a:close/>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143;p110"/>
              <p:cNvSpPr/>
              <p:nvPr/>
            </p:nvSpPr>
            <p:spPr>
              <a:xfrm>
                <a:off x="1803710" y="901725"/>
                <a:ext cx="42890" cy="42890"/>
              </a:xfrm>
              <a:custGeom>
                <a:avLst/>
                <a:gdLst/>
                <a:ahLst/>
                <a:cxnLst/>
                <a:rect l="l" t="t" r="r" b="b"/>
                <a:pathLst>
                  <a:path w="1490" h="1490" fill="none" extrusionOk="0">
                    <a:moveTo>
                      <a:pt x="0" y="1"/>
                    </a:moveTo>
                    <a:cubicBezTo>
                      <a:pt x="395" y="1"/>
                      <a:pt x="791" y="153"/>
                      <a:pt x="1064" y="426"/>
                    </a:cubicBezTo>
                    <a:cubicBezTo>
                      <a:pt x="1338" y="700"/>
                      <a:pt x="1490" y="1095"/>
                      <a:pt x="1490" y="149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144;p110"/>
              <p:cNvSpPr/>
              <p:nvPr/>
            </p:nvSpPr>
            <p:spPr>
              <a:xfrm>
                <a:off x="2455554" y="1107339"/>
                <a:ext cx="65630" cy="24525"/>
              </a:xfrm>
              <a:custGeom>
                <a:avLst/>
                <a:gdLst/>
                <a:ahLst/>
                <a:cxnLst/>
                <a:rect l="l" t="t" r="r" b="b"/>
                <a:pathLst>
                  <a:path w="2280" h="852" fill="none" extrusionOk="0">
                    <a:moveTo>
                      <a:pt x="0" y="852"/>
                    </a:moveTo>
                    <a:cubicBezTo>
                      <a:pt x="334" y="578"/>
                      <a:pt x="669" y="335"/>
                      <a:pt x="1064" y="183"/>
                    </a:cubicBezTo>
                    <a:cubicBezTo>
                      <a:pt x="1459" y="31"/>
                      <a:pt x="1915" y="1"/>
                      <a:pt x="2280" y="18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145;p110"/>
              <p:cNvSpPr/>
              <p:nvPr/>
            </p:nvSpPr>
            <p:spPr>
              <a:xfrm>
                <a:off x="2409181" y="1158087"/>
                <a:ext cx="59499" cy="84023"/>
              </a:xfrm>
              <a:custGeom>
                <a:avLst/>
                <a:gdLst/>
                <a:ahLst/>
                <a:cxnLst/>
                <a:rect l="l" t="t" r="r" b="b"/>
                <a:pathLst>
                  <a:path w="2067" h="2919" fill="none" extrusionOk="0">
                    <a:moveTo>
                      <a:pt x="1459" y="0"/>
                    </a:moveTo>
                    <a:cubicBezTo>
                      <a:pt x="1368" y="365"/>
                      <a:pt x="1429" y="760"/>
                      <a:pt x="1611" y="1095"/>
                    </a:cubicBezTo>
                    <a:cubicBezTo>
                      <a:pt x="1763" y="1399"/>
                      <a:pt x="2067" y="1703"/>
                      <a:pt x="2006" y="2037"/>
                    </a:cubicBezTo>
                    <a:cubicBezTo>
                      <a:pt x="1976" y="2311"/>
                      <a:pt x="1733" y="2493"/>
                      <a:pt x="1520" y="2584"/>
                    </a:cubicBezTo>
                    <a:cubicBezTo>
                      <a:pt x="1064" y="2827"/>
                      <a:pt x="517" y="2918"/>
                      <a:pt x="0" y="282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146;p110"/>
              <p:cNvSpPr/>
              <p:nvPr/>
            </p:nvSpPr>
            <p:spPr>
              <a:xfrm>
                <a:off x="1808085" y="972594"/>
                <a:ext cx="33275" cy="62147"/>
              </a:xfrm>
              <a:custGeom>
                <a:avLst/>
                <a:gdLst/>
                <a:ahLst/>
                <a:cxnLst/>
                <a:rect l="l" t="t" r="r" b="b"/>
                <a:pathLst>
                  <a:path w="1156" h="2159" fill="none" extrusionOk="0">
                    <a:moveTo>
                      <a:pt x="1155" y="1"/>
                    </a:moveTo>
                    <a:cubicBezTo>
                      <a:pt x="730" y="122"/>
                      <a:pt x="274" y="274"/>
                      <a:pt x="122" y="669"/>
                    </a:cubicBezTo>
                    <a:cubicBezTo>
                      <a:pt x="0" y="943"/>
                      <a:pt x="61" y="1247"/>
                      <a:pt x="183" y="1490"/>
                    </a:cubicBezTo>
                    <a:cubicBezTo>
                      <a:pt x="335" y="1764"/>
                      <a:pt x="517" y="1976"/>
                      <a:pt x="730" y="215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147;p110"/>
              <p:cNvSpPr/>
              <p:nvPr/>
            </p:nvSpPr>
            <p:spPr>
              <a:xfrm>
                <a:off x="1945449" y="707482"/>
                <a:ext cx="575729" cy="178525"/>
              </a:xfrm>
              <a:custGeom>
                <a:avLst/>
                <a:gdLst/>
                <a:ahLst/>
                <a:cxnLst/>
                <a:rect l="l" t="t" r="r" b="b"/>
                <a:pathLst>
                  <a:path w="20001" h="6202" fill="none" extrusionOk="0">
                    <a:moveTo>
                      <a:pt x="0" y="1"/>
                    </a:moveTo>
                    <a:cubicBezTo>
                      <a:pt x="0" y="1"/>
                      <a:pt x="14378" y="487"/>
                      <a:pt x="20001" y="620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2148;p110"/>
              <p:cNvSpPr/>
              <p:nvPr/>
            </p:nvSpPr>
            <p:spPr>
              <a:xfrm>
                <a:off x="1255983" y="4829369"/>
                <a:ext cx="190758" cy="247637"/>
              </a:xfrm>
              <a:custGeom>
                <a:avLst/>
                <a:gdLst/>
                <a:ahLst/>
                <a:cxnLst/>
                <a:rect l="l" t="t" r="r" b="b"/>
                <a:pathLst>
                  <a:path w="6627" h="8603" fill="none" extrusionOk="0">
                    <a:moveTo>
                      <a:pt x="1" y="0"/>
                    </a:moveTo>
                    <a:cubicBezTo>
                      <a:pt x="1" y="0"/>
                      <a:pt x="3770" y="1277"/>
                      <a:pt x="4955" y="3253"/>
                    </a:cubicBezTo>
                    <a:cubicBezTo>
                      <a:pt x="6171" y="5259"/>
                      <a:pt x="6627" y="8602"/>
                      <a:pt x="6627" y="860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2149;p110"/>
              <p:cNvSpPr/>
              <p:nvPr/>
            </p:nvSpPr>
            <p:spPr>
              <a:xfrm>
                <a:off x="1290986" y="4737486"/>
                <a:ext cx="116378" cy="202157"/>
              </a:xfrm>
              <a:custGeom>
                <a:avLst/>
                <a:gdLst/>
                <a:ahLst/>
                <a:cxnLst/>
                <a:rect l="l" t="t" r="r" b="b"/>
                <a:pathLst>
                  <a:path w="4043" h="7023" fill="none" extrusionOk="0">
                    <a:moveTo>
                      <a:pt x="0" y="1"/>
                    </a:moveTo>
                    <a:cubicBezTo>
                      <a:pt x="0" y="1"/>
                      <a:pt x="3162" y="2919"/>
                      <a:pt x="4043" y="702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2150;p110"/>
              <p:cNvSpPr/>
              <p:nvPr/>
            </p:nvSpPr>
            <p:spPr>
              <a:xfrm>
                <a:off x="1246368" y="1578929"/>
                <a:ext cx="18394" cy="77029"/>
              </a:xfrm>
              <a:custGeom>
                <a:avLst/>
                <a:gdLst/>
                <a:ahLst/>
                <a:cxnLst/>
                <a:rect l="l" t="t" r="r" b="b"/>
                <a:pathLst>
                  <a:path w="639" h="2676" fill="none" extrusionOk="0">
                    <a:moveTo>
                      <a:pt x="335" y="1"/>
                    </a:moveTo>
                    <a:cubicBezTo>
                      <a:pt x="335" y="1"/>
                      <a:pt x="0" y="1703"/>
                      <a:pt x="639" y="2676"/>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2151;p110"/>
              <p:cNvSpPr/>
              <p:nvPr/>
            </p:nvSpPr>
            <p:spPr>
              <a:xfrm>
                <a:off x="1869316" y="885351"/>
                <a:ext cx="21036" cy="325258"/>
              </a:xfrm>
              <a:custGeom>
                <a:avLst/>
                <a:gdLst/>
                <a:ahLst/>
                <a:cxnLst/>
                <a:rect l="l" t="t" r="r" b="b"/>
                <a:pathLst>
                  <a:path w="731" h="13163" fill="none" extrusionOk="0">
                    <a:moveTo>
                      <a:pt x="1" y="1"/>
                    </a:moveTo>
                    <a:lnTo>
                      <a:pt x="730" y="13162"/>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2152;p110"/>
              <p:cNvSpPr/>
              <p:nvPr/>
            </p:nvSpPr>
            <p:spPr>
              <a:xfrm>
                <a:off x="2305038" y="1112564"/>
                <a:ext cx="159491" cy="202161"/>
              </a:xfrm>
              <a:custGeom>
                <a:avLst/>
                <a:gdLst/>
                <a:ahLst/>
                <a:cxnLst/>
                <a:rect l="l" t="t" r="r" b="b"/>
                <a:pathLst>
                  <a:path w="7296" h="10214" fill="none" extrusionOk="0">
                    <a:moveTo>
                      <a:pt x="7296" y="0"/>
                    </a:moveTo>
                    <a:lnTo>
                      <a:pt x="1" y="10213"/>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2153;p110"/>
              <p:cNvSpPr/>
              <p:nvPr/>
            </p:nvSpPr>
            <p:spPr>
              <a:xfrm>
                <a:off x="900743" y="878092"/>
                <a:ext cx="385892" cy="71790"/>
              </a:xfrm>
              <a:custGeom>
                <a:avLst/>
                <a:gdLst/>
                <a:ahLst/>
                <a:cxnLst/>
                <a:rect l="l" t="t" r="r" b="b"/>
                <a:pathLst>
                  <a:path w="13406" h="2494" fill="none" extrusionOk="0">
                    <a:moveTo>
                      <a:pt x="1" y="2493"/>
                    </a:moveTo>
                    <a:cubicBezTo>
                      <a:pt x="1" y="2493"/>
                      <a:pt x="8937" y="1"/>
                      <a:pt x="13405" y="1916"/>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2154;p110"/>
              <p:cNvSpPr/>
              <p:nvPr/>
            </p:nvSpPr>
            <p:spPr>
              <a:xfrm>
                <a:off x="1105493" y="651494"/>
                <a:ext cx="293146" cy="56908"/>
              </a:xfrm>
              <a:custGeom>
                <a:avLst/>
                <a:gdLst/>
                <a:ahLst/>
                <a:cxnLst/>
                <a:rect l="l" t="t" r="r" b="b"/>
                <a:pathLst>
                  <a:path w="10184" h="1977" extrusionOk="0">
                    <a:moveTo>
                      <a:pt x="10183" y="0"/>
                    </a:moveTo>
                    <a:lnTo>
                      <a:pt x="0" y="1976"/>
                    </a:lnTo>
                    <a:lnTo>
                      <a:pt x="0" y="1976"/>
                    </a:lnTo>
                    <a:lnTo>
                      <a:pt x="8998" y="943"/>
                    </a:lnTo>
                    <a:lnTo>
                      <a:pt x="9879" y="365"/>
                    </a:lnTo>
                    <a:lnTo>
                      <a:pt x="10183"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2155;p110"/>
              <p:cNvSpPr/>
              <p:nvPr/>
            </p:nvSpPr>
            <p:spPr>
              <a:xfrm>
                <a:off x="1040755" y="3869551"/>
                <a:ext cx="255496" cy="129504"/>
              </a:xfrm>
              <a:custGeom>
                <a:avLst/>
                <a:gdLst/>
                <a:ahLst/>
                <a:cxnLst/>
                <a:rect l="l" t="t" r="r" b="b"/>
                <a:pathLst>
                  <a:path w="8876" h="4499" extrusionOk="0">
                    <a:moveTo>
                      <a:pt x="0" y="0"/>
                    </a:moveTo>
                    <a:lnTo>
                      <a:pt x="0" y="3921"/>
                    </a:lnTo>
                    <a:cubicBezTo>
                      <a:pt x="0" y="3921"/>
                      <a:pt x="5806" y="3952"/>
                      <a:pt x="8876" y="4499"/>
                    </a:cubicBezTo>
                    <a:cubicBezTo>
                      <a:pt x="1885" y="1946"/>
                      <a:pt x="0" y="0"/>
                      <a:pt x="0"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2156;p110"/>
              <p:cNvSpPr/>
              <p:nvPr/>
            </p:nvSpPr>
            <p:spPr>
              <a:xfrm>
                <a:off x="1298844" y="4775109"/>
                <a:ext cx="147897" cy="280884"/>
              </a:xfrm>
              <a:custGeom>
                <a:avLst/>
                <a:gdLst/>
                <a:ahLst/>
                <a:cxnLst/>
                <a:rect l="l" t="t" r="r" b="b"/>
                <a:pathLst>
                  <a:path w="5138" h="9758" extrusionOk="0">
                    <a:moveTo>
                      <a:pt x="913" y="1"/>
                    </a:moveTo>
                    <a:cubicBezTo>
                      <a:pt x="913" y="1"/>
                      <a:pt x="1581" y="1551"/>
                      <a:pt x="1" y="2493"/>
                    </a:cubicBezTo>
                    <a:cubicBezTo>
                      <a:pt x="822" y="4074"/>
                      <a:pt x="1065" y="5259"/>
                      <a:pt x="1065" y="5259"/>
                    </a:cubicBezTo>
                    <a:lnTo>
                      <a:pt x="5138" y="9758"/>
                    </a:lnTo>
                    <a:cubicBezTo>
                      <a:pt x="5138" y="9758"/>
                      <a:pt x="3344" y="2159"/>
                      <a:pt x="91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2157;p110"/>
              <p:cNvSpPr/>
              <p:nvPr/>
            </p:nvSpPr>
            <p:spPr>
              <a:xfrm>
                <a:off x="1809841" y="1145249"/>
                <a:ext cx="539863" cy="420002"/>
              </a:xfrm>
              <a:custGeom>
                <a:avLst/>
                <a:gdLst/>
                <a:ahLst/>
                <a:cxnLst/>
                <a:rect l="l" t="t" r="r" b="b"/>
                <a:pathLst>
                  <a:path w="18755" h="14591" extrusionOk="0">
                    <a:moveTo>
                      <a:pt x="10333" y="0"/>
                    </a:moveTo>
                    <a:cubicBezTo>
                      <a:pt x="6996" y="0"/>
                      <a:pt x="2797" y="1515"/>
                      <a:pt x="942" y="2270"/>
                    </a:cubicBezTo>
                    <a:cubicBezTo>
                      <a:pt x="365" y="2513"/>
                      <a:pt x="0" y="3091"/>
                      <a:pt x="61" y="3729"/>
                    </a:cubicBezTo>
                    <a:cubicBezTo>
                      <a:pt x="426" y="6860"/>
                      <a:pt x="1520" y="13213"/>
                      <a:pt x="7113" y="14428"/>
                    </a:cubicBezTo>
                    <a:cubicBezTo>
                      <a:pt x="7626" y="14539"/>
                      <a:pt x="8133" y="14590"/>
                      <a:pt x="8632" y="14590"/>
                    </a:cubicBezTo>
                    <a:cubicBezTo>
                      <a:pt x="13325" y="14590"/>
                      <a:pt x="17241" y="10073"/>
                      <a:pt x="18450" y="8562"/>
                    </a:cubicBezTo>
                    <a:cubicBezTo>
                      <a:pt x="18693" y="8228"/>
                      <a:pt x="18754" y="7802"/>
                      <a:pt x="18602" y="7437"/>
                    </a:cubicBezTo>
                    <a:cubicBezTo>
                      <a:pt x="18085" y="5978"/>
                      <a:pt x="16414" y="2179"/>
                      <a:pt x="13222" y="568"/>
                    </a:cubicBezTo>
                    <a:cubicBezTo>
                      <a:pt x="12427" y="163"/>
                      <a:pt x="11426" y="0"/>
                      <a:pt x="10333"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2158;p110"/>
              <p:cNvSpPr/>
              <p:nvPr/>
            </p:nvSpPr>
            <p:spPr>
              <a:xfrm>
                <a:off x="1276996" y="4389270"/>
                <a:ext cx="74380" cy="385863"/>
              </a:xfrm>
              <a:custGeom>
                <a:avLst/>
                <a:gdLst/>
                <a:ahLst/>
                <a:cxnLst/>
                <a:rect l="l" t="t" r="r" b="b"/>
                <a:pathLst>
                  <a:path w="2584" h="13405" fill="none" extrusionOk="0">
                    <a:moveTo>
                      <a:pt x="2584" y="456"/>
                    </a:moveTo>
                    <a:lnTo>
                      <a:pt x="1185" y="122"/>
                    </a:lnTo>
                    <a:cubicBezTo>
                      <a:pt x="638" y="0"/>
                      <a:pt x="122" y="456"/>
                      <a:pt x="213" y="1034"/>
                    </a:cubicBezTo>
                    <a:cubicBezTo>
                      <a:pt x="486" y="2554"/>
                      <a:pt x="790" y="5137"/>
                      <a:pt x="486" y="6809"/>
                    </a:cubicBezTo>
                    <a:cubicBezTo>
                      <a:pt x="0" y="9271"/>
                      <a:pt x="669" y="11672"/>
                      <a:pt x="669" y="11672"/>
                    </a:cubicBezTo>
                    <a:lnTo>
                      <a:pt x="1672" y="13405"/>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875" name="Google Shape;2159;p110"/>
          <p:cNvGrpSpPr/>
          <p:nvPr/>
        </p:nvGrpSpPr>
        <p:grpSpPr>
          <a:xfrm rot="-5400000" flipH="1">
            <a:off x="1615042" y="2142554"/>
            <a:ext cx="509871" cy="348535"/>
            <a:chOff x="5837600" y="1320725"/>
            <a:chExt cx="1830118" cy="1251023"/>
          </a:xfrm>
          <a:solidFill>
            <a:schemeClr val="tx2"/>
          </a:solidFill>
        </p:grpSpPr>
        <p:sp>
          <p:nvSpPr>
            <p:cNvPr id="1876" name="Google Shape;2160;p110"/>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2161;p110"/>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LOSS AND ACCURACY CURVES</a:t>
            </a:r>
            <a:endParaRPr sz="3200" dirty="0">
              <a:solidFill>
                <a:schemeClr val="tx2"/>
              </a:solidFill>
            </a:endParaRPr>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396" y="1307726"/>
            <a:ext cx="8885208" cy="3691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CONFUSION MATRIX</a:t>
            </a:r>
            <a:endParaRPr sz="3200" dirty="0">
              <a:solidFill>
                <a:schemeClr val="tx2"/>
              </a:solidFill>
            </a:endParaRPr>
          </a:p>
        </p:txBody>
      </p:sp>
      <p:pic>
        <p:nvPicPr>
          <p:cNvPr id="205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605" y="122926"/>
            <a:ext cx="5555204" cy="489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CLASSIFICATION REPORT</a:t>
            </a:r>
            <a:endParaRPr sz="3200" dirty="0">
              <a:solidFill>
                <a:schemeClr val="tx2"/>
              </a:solidFill>
            </a:endParaRPr>
          </a:p>
        </p:txBody>
      </p:sp>
      <p:pic>
        <p:nvPicPr>
          <p:cNvPr id="2054" name="Picture 6"/>
          <p:cNvPicPr>
            <a:picLocks noChangeAspect="1" noChangeArrowheads="1"/>
          </p:cNvPicPr>
          <p:nvPr/>
        </p:nvPicPr>
        <p:blipFill>
          <a:blip r:embed="rId1"/>
          <a:srcRect/>
          <a:stretch>
            <a:fillRect/>
          </a:stretch>
        </p:blipFill>
        <p:spPr bwMode="auto">
          <a:xfrm>
            <a:off x="2262538" y="122926"/>
            <a:ext cx="4617337" cy="489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 name="Title 1"/>
          <p:cNvSpPr/>
          <p:nvPr>
            <p:ph type="ctrTitle"/>
          </p:nvPr>
        </p:nvSpPr>
        <p:spPr>
          <a:xfrm>
            <a:off x="716725" y="759120"/>
            <a:ext cx="7710600" cy="596700"/>
          </a:xfrm>
        </p:spPr>
        <p:txBody>
          <a:bodyPr/>
          <a:p>
            <a:r>
              <a:rPr lang="en-US" sz="3200" dirty="0">
                <a:solidFill>
                  <a:schemeClr val="tx2"/>
                </a:solidFill>
              </a:rPr>
              <a:t>References</a:t>
            </a:r>
            <a:r>
              <a:rPr lang="en-US">
                <a:solidFill>
                  <a:schemeClr val="tx2"/>
                </a:solidFill>
              </a:rPr>
              <a:t> </a:t>
            </a:r>
            <a:endParaRPr lang="en-US">
              <a:solidFill>
                <a:schemeClr val="tx2"/>
              </a:solidFill>
            </a:endParaRPr>
          </a:p>
        </p:txBody>
      </p:sp>
      <p:sp>
        <p:nvSpPr>
          <p:cNvPr id="3" name="Text Box 2"/>
          <p:cNvSpPr txBox="1"/>
          <p:nvPr/>
        </p:nvSpPr>
        <p:spPr>
          <a:xfrm>
            <a:off x="716915" y="1528445"/>
            <a:ext cx="7277100" cy="583565"/>
          </a:xfrm>
          <a:prstGeom prst="rect">
            <a:avLst/>
          </a:prstGeom>
        </p:spPr>
        <p:txBody>
          <a:bodyPr wrap="square">
            <a:spAutoFit/>
          </a:bodyPr>
          <a:p>
            <a:r>
              <a:rPr lang="en-US" altLang="zh-CN" sz="1600">
                <a:hlinkClick r:id="rId1"/>
              </a:rPr>
              <a:t>Automated multi-class MRI brain tumor classification and segmentation using deformable attention and saliency mapping | Scientific Reports</a:t>
            </a:r>
            <a:endParaRPr lang="en-US" altLang="zh-CN" sz="1600">
              <a:hlinkClick r:id="rId1"/>
            </a:endParaRPr>
          </a:p>
        </p:txBody>
      </p:sp>
      <p:sp>
        <p:nvSpPr>
          <p:cNvPr id="4" name="Text Box 3"/>
          <p:cNvSpPr txBox="1"/>
          <p:nvPr/>
        </p:nvSpPr>
        <p:spPr>
          <a:xfrm>
            <a:off x="716915" y="2370455"/>
            <a:ext cx="7157720" cy="583565"/>
          </a:xfrm>
          <a:prstGeom prst="rect">
            <a:avLst/>
          </a:prstGeom>
        </p:spPr>
        <p:txBody>
          <a:bodyPr wrap="square">
            <a:spAutoFit/>
          </a:bodyPr>
          <a:p>
            <a:r>
              <a:rPr lang="en-US" altLang="zh-CN" sz="1600">
                <a:hlinkClick r:id="rId2"/>
              </a:rPr>
              <a:t>Brain Tumor Detection and Prediction in MRI Images Utilizing a Fine-Tuned Transfer Learning Model Integrated Within Deep Learning Frameworks</a:t>
            </a:r>
            <a:endParaRPr lang="en-US" altLang="zh-CN" sz="1600">
              <a:hlinkClick r:id="rId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36"/>
        <p:cNvGrpSpPr/>
        <p:nvPr/>
      </p:nvGrpSpPr>
      <p:grpSpPr>
        <a:xfrm>
          <a:off x="0" y="0"/>
          <a:ext cx="0" cy="0"/>
          <a:chOff x="0" y="0"/>
          <a:chExt cx="0" cy="0"/>
        </a:xfrm>
      </p:grpSpPr>
      <p:sp>
        <p:nvSpPr>
          <p:cNvPr id="1737" name="Google Shape;1737;p100"/>
          <p:cNvSpPr txBox="1">
            <a:spLocks noGrp="1"/>
          </p:cNvSpPr>
          <p:nvPr>
            <p:ph type="title"/>
          </p:nvPr>
        </p:nvSpPr>
        <p:spPr>
          <a:xfrm>
            <a:off x="931653" y="1705050"/>
            <a:ext cx="7280694" cy="12141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GB" dirty="0"/>
              <a:t>THANK YOU</a:t>
            </a:r>
            <a:endParaRPr dirty="0"/>
          </a:p>
        </p:txBody>
      </p:sp>
      <p:sp>
        <p:nvSpPr>
          <p:cNvPr id="1738" name="Google Shape;1738;p100"/>
          <p:cNvSpPr txBox="1">
            <a:spLocks noGrp="1"/>
          </p:cNvSpPr>
          <p:nvPr>
            <p:ph type="subTitle" idx="1"/>
          </p:nvPr>
        </p:nvSpPr>
        <p:spPr>
          <a:xfrm>
            <a:off x="265430" y="3032125"/>
            <a:ext cx="2216150" cy="570865"/>
          </a:xfrm>
          <a:prstGeom prst="rect">
            <a:avLst/>
          </a:prstGeom>
        </p:spPr>
        <p:txBody>
          <a:bodyPr spcFirstLastPara="1" wrap="square" lIns="91425" tIns="91425" rIns="0" bIns="91425" anchor="t" anchorCtr="0">
            <a:noAutofit/>
          </a:bodyPr>
          <a:lstStyle/>
          <a:p>
            <a:pPr marL="0" lvl="0" indent="0">
              <a:spcAft>
                <a:spcPts val="1600"/>
              </a:spcAft>
            </a:pPr>
            <a:r>
              <a:rPr lang="en-GB" dirty="0">
                <a:solidFill>
                  <a:srgbClr val="5379A7"/>
                </a:solidFill>
              </a:rPr>
              <a:t>Project Link:</a:t>
            </a:r>
            <a:r>
              <a:rPr lang="en-US" altLang="en-GB" dirty="0">
                <a:solidFill>
                  <a:srgbClr val="5379A7"/>
                </a:solidFill>
              </a:rPr>
              <a:t> </a:t>
            </a:r>
            <a:endParaRPr lang="en-US" altLang="en-US" dirty="0">
              <a:solidFill>
                <a:srgbClr val="5379A7"/>
              </a:solidFill>
            </a:endParaRPr>
          </a:p>
        </p:txBody>
      </p:sp>
      <p:sp>
        <p:nvSpPr>
          <p:cNvPr id="2" name="Text Box 1"/>
          <p:cNvSpPr txBox="1"/>
          <p:nvPr/>
        </p:nvSpPr>
        <p:spPr>
          <a:xfrm>
            <a:off x="1957070" y="3117215"/>
            <a:ext cx="7108825" cy="583565"/>
          </a:xfrm>
          <a:prstGeom prst="rect">
            <a:avLst/>
          </a:prstGeom>
          <a:noFill/>
        </p:spPr>
        <p:txBody>
          <a:bodyPr wrap="square" rtlCol="0" anchor="t">
            <a:spAutoFit/>
          </a:bodyPr>
          <a:p>
            <a:r>
              <a:rPr lang="en-US" altLang="en-US" sz="1600">
                <a:solidFill>
                  <a:srgbClr val="5379A7"/>
                </a:solidFill>
              </a:rPr>
              <a:t>https://github.com/fady-bakheet/Brain-Tumor-MRI-Classification/tree/main</a:t>
            </a:r>
            <a:endParaRPr lang="en-US" altLang="en-US" sz="1600">
              <a:solidFill>
                <a:srgbClr val="5379A7"/>
              </a:solidFill>
            </a:endParaRPr>
          </a:p>
          <a:p>
            <a:endParaRPr lang="en-US" altLang="en-US" sz="1600">
              <a:solidFill>
                <a:srgbClr val="5379A7"/>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00"/>
          <p:cNvSpPr txBox="1">
            <a:spLocks noGrp="1"/>
          </p:cNvSpPr>
          <p:nvPr>
            <p:ph type="title"/>
          </p:nvPr>
        </p:nvSpPr>
        <p:spPr>
          <a:xfrm>
            <a:off x="2421900" y="1705050"/>
            <a:ext cx="4300200" cy="12141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GB" sz="6000" dirty="0"/>
              <a:t>PROBLEM STATEMENT</a:t>
            </a:r>
            <a:endParaRPr sz="6000" dirty="0"/>
          </a:p>
        </p:txBody>
      </p:sp>
      <p:sp>
        <p:nvSpPr>
          <p:cNvPr id="1738" name="Google Shape;1738;p100"/>
          <p:cNvSpPr txBox="1">
            <a:spLocks noGrp="1"/>
          </p:cNvSpPr>
          <p:nvPr>
            <p:ph type="subTitle" idx="1"/>
          </p:nvPr>
        </p:nvSpPr>
        <p:spPr>
          <a:xfrm>
            <a:off x="1497106" y="2867850"/>
            <a:ext cx="6149788" cy="570600"/>
          </a:xfrm>
          <a:prstGeom prst="rect">
            <a:avLst/>
          </a:prstGeom>
        </p:spPr>
        <p:txBody>
          <a:bodyPr spcFirstLastPara="1" wrap="square" lIns="91425" tIns="91425" rIns="0" bIns="91425" anchor="t" anchorCtr="0">
            <a:noAutofit/>
          </a:bodyPr>
          <a:lstStyle/>
          <a:p>
            <a:pPr marL="0" lvl="0" indent="0">
              <a:spcAft>
                <a:spcPts val="1600"/>
              </a:spcAft>
            </a:pPr>
            <a:r>
              <a:rPr lang="en-US" dirty="0"/>
              <a:t>There is a need for an automated system that accurately classifies brain tumors from MRI images to support faster and more reliable diagnosis.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THE ISSUE AT HAND</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Brain tumors require early and accurate diagnosis to improve patient outcomes, and MRI scans are widely used because they provide detailed images of the brain. </a:t>
            </a:r>
            <a:endParaRPr lang="en-US" b="0" dirty="0"/>
          </a:p>
          <a:p>
            <a:pPr marL="0" indent="0">
              <a:spcAft>
                <a:spcPts val="600"/>
              </a:spcAft>
            </a:pPr>
            <a:endParaRPr lang="en-US" b="0" dirty="0"/>
          </a:p>
          <a:p>
            <a:pPr marL="0" indent="0">
              <a:spcAft>
                <a:spcPts val="600"/>
              </a:spcAft>
            </a:pPr>
            <a:r>
              <a:rPr lang="en-US" b="0" dirty="0"/>
              <a:t>However, manually analyzing these scans is time-consuming and depends on the radiologist’s experience, which can lead to delays or inconsistent results. </a:t>
            </a:r>
            <a:endParaRPr lang="en-US" b="0" dirty="0"/>
          </a:p>
          <a:p>
            <a:pPr marL="0" indent="0">
              <a:spcAft>
                <a:spcPts val="600"/>
              </a:spcAft>
            </a:pPr>
            <a:endParaRPr lang="en-US" b="0" dirty="0"/>
          </a:p>
          <a:p>
            <a:pPr marL="0" indent="0">
              <a:spcAft>
                <a:spcPts val="600"/>
              </a:spcAft>
            </a:pPr>
            <a:r>
              <a:rPr lang="en-US" b="0" dirty="0"/>
              <a:t>With the growing number of medical images, this process has become even more challenging. </a:t>
            </a:r>
            <a:endParaRPr lang="en-US" b="0" dirty="0"/>
          </a:p>
          <a:p>
            <a:pPr marL="0" indent="0">
              <a:spcAft>
                <a:spcPts val="600"/>
              </a:spcAft>
            </a:pPr>
            <a:r>
              <a:rPr lang="en-US" b="0" dirty="0"/>
              <a:t> </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THE SOLUTION</a:t>
            </a:r>
            <a:endParaRPr sz="3200" dirty="0"/>
          </a:p>
        </p:txBody>
      </p:sp>
      <p:sp>
        <p:nvSpPr>
          <p:cNvPr id="14" name="Subtitle 1"/>
          <p:cNvSpPr>
            <a:spLocks noGrp="1"/>
          </p:cNvSpPr>
          <p:nvPr>
            <p:ph type="subTitle" idx="1"/>
          </p:nvPr>
        </p:nvSpPr>
        <p:spPr>
          <a:xfrm flipH="1">
            <a:off x="716725" y="1141825"/>
            <a:ext cx="7710600" cy="3087350"/>
          </a:xfrm>
        </p:spPr>
        <p:txBody>
          <a:bodyPr anchor="t"/>
          <a:lstStyle/>
          <a:p>
            <a:pPr marL="0" indent="0">
              <a:spcAft>
                <a:spcPts val="600"/>
              </a:spcAft>
            </a:pPr>
            <a:r>
              <a:rPr lang="en-US" b="0" dirty="0"/>
              <a:t>Therefore, an automated brain tumor classification system using modern image processing and deep learning techniques is needed to analyze MRI images more efficiently, reduce errors, and assist doctors in making better treatment decisions.</a:t>
            </a:r>
            <a:endParaRPr lang="en-US" b="0" dirty="0"/>
          </a:p>
          <a:p>
            <a:pPr marL="0" indent="0">
              <a:spcAft>
                <a:spcPts val="600"/>
              </a:spcAft>
            </a:pPr>
            <a:endParaRPr lang="en-US" b="0" dirty="0"/>
          </a:p>
          <a:p>
            <a:pPr marL="0" indent="0">
              <a:spcAft>
                <a:spcPts val="600"/>
              </a:spcAft>
            </a:pPr>
            <a:r>
              <a:rPr lang="en-US" b="0" dirty="0"/>
              <a:t>The next few slides outline our attempt at producing an automated system that accurately classifies brain tumors from MRI images to support faster and more reliable diagnosis.</a:t>
            </a:r>
            <a:endParaRPr lang="en-US" b="0" dirty="0"/>
          </a:p>
          <a:p>
            <a:pPr marL="0" indent="0">
              <a:spcAft>
                <a:spcPts val="600"/>
              </a:spcAft>
            </a:pPr>
            <a:r>
              <a:rPr lang="en-US" b="0" dirty="0"/>
              <a:t> </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tx2"/>
                </a:solidFill>
              </a:rPr>
              <a:t>DATA</a:t>
            </a:r>
            <a:endParaRPr dirty="0">
              <a:solidFill>
                <a:schemeClr val="tx2"/>
              </a:solidFill>
            </a:endParaRPr>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02</a:t>
            </a:r>
            <a:endParaRPr dirty="0"/>
          </a:p>
        </p:txBody>
      </p:sp>
      <p:grpSp>
        <p:nvGrpSpPr>
          <p:cNvPr id="2" name="Google Shape;2733;p131"/>
          <p:cNvGrpSpPr/>
          <p:nvPr/>
        </p:nvGrpSpPr>
        <p:grpSpPr>
          <a:xfrm>
            <a:off x="1042352" y="465342"/>
            <a:ext cx="3655029" cy="4947515"/>
            <a:chOff x="2640400" y="1412900"/>
            <a:chExt cx="2546825" cy="3447200"/>
          </a:xfrm>
          <a:solidFill>
            <a:schemeClr val="tx2"/>
          </a:solidFill>
        </p:grpSpPr>
        <p:sp>
          <p:nvSpPr>
            <p:cNvPr id="3" name="Google Shape;2734;p131"/>
            <p:cNvSpPr/>
            <p:nvPr/>
          </p:nvSpPr>
          <p:spPr>
            <a:xfrm>
              <a:off x="4460850" y="4501175"/>
              <a:ext cx="707200" cy="303550"/>
            </a:xfrm>
            <a:custGeom>
              <a:avLst/>
              <a:gdLst/>
              <a:ahLst/>
              <a:cxnLst/>
              <a:rect l="l" t="t" r="r" b="b"/>
              <a:pathLst>
                <a:path w="28288" h="12142" extrusionOk="0">
                  <a:moveTo>
                    <a:pt x="20315" y="0"/>
                  </a:moveTo>
                  <a:cubicBezTo>
                    <a:pt x="17080" y="2102"/>
                    <a:pt x="13610" y="3936"/>
                    <a:pt x="10275" y="5871"/>
                  </a:cubicBezTo>
                  <a:cubicBezTo>
                    <a:pt x="6872" y="7872"/>
                    <a:pt x="3470" y="9907"/>
                    <a:pt x="1" y="11809"/>
                  </a:cubicBezTo>
                  <a:cubicBezTo>
                    <a:pt x="2269" y="11708"/>
                    <a:pt x="4504" y="11675"/>
                    <a:pt x="6739" y="11675"/>
                  </a:cubicBezTo>
                  <a:cubicBezTo>
                    <a:pt x="10442" y="11708"/>
                    <a:pt x="14111" y="11842"/>
                    <a:pt x="17780" y="11909"/>
                  </a:cubicBezTo>
                  <a:cubicBezTo>
                    <a:pt x="19049" y="11950"/>
                    <a:pt x="20713" y="12141"/>
                    <a:pt x="22370" y="12141"/>
                  </a:cubicBezTo>
                  <a:cubicBezTo>
                    <a:pt x="24765" y="12141"/>
                    <a:pt x="27144" y="11741"/>
                    <a:pt x="28288" y="9907"/>
                  </a:cubicBezTo>
                  <a:lnTo>
                    <a:pt x="27954" y="9840"/>
                  </a:lnTo>
                  <a:cubicBezTo>
                    <a:pt x="27620" y="9774"/>
                    <a:pt x="27687" y="9373"/>
                    <a:pt x="27954" y="9273"/>
                  </a:cubicBezTo>
                  <a:cubicBezTo>
                    <a:pt x="25185" y="6371"/>
                    <a:pt x="22650" y="3236"/>
                    <a:pt x="2031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2735;p131"/>
            <p:cNvSpPr/>
            <p:nvPr/>
          </p:nvSpPr>
          <p:spPr>
            <a:xfrm>
              <a:off x="4679025" y="4335250"/>
              <a:ext cx="70300" cy="86150"/>
            </a:xfrm>
            <a:custGeom>
              <a:avLst/>
              <a:gdLst/>
              <a:ahLst/>
              <a:cxnLst/>
              <a:rect l="l" t="t" r="r" b="b"/>
              <a:pathLst>
                <a:path w="2812" h="3446" extrusionOk="0">
                  <a:moveTo>
                    <a:pt x="2495" y="0"/>
                  </a:moveTo>
                  <a:cubicBezTo>
                    <a:pt x="2446" y="0"/>
                    <a:pt x="2394" y="20"/>
                    <a:pt x="2348" y="66"/>
                  </a:cubicBezTo>
                  <a:cubicBezTo>
                    <a:pt x="1881" y="466"/>
                    <a:pt x="1481" y="1000"/>
                    <a:pt x="1181" y="1567"/>
                  </a:cubicBezTo>
                  <a:cubicBezTo>
                    <a:pt x="881" y="1433"/>
                    <a:pt x="580" y="1300"/>
                    <a:pt x="314" y="1166"/>
                  </a:cubicBezTo>
                  <a:cubicBezTo>
                    <a:pt x="289" y="1158"/>
                    <a:pt x="266" y="1155"/>
                    <a:pt x="244" y="1155"/>
                  </a:cubicBezTo>
                  <a:cubicBezTo>
                    <a:pt x="85" y="1155"/>
                    <a:pt x="0" y="1345"/>
                    <a:pt x="147" y="1433"/>
                  </a:cubicBezTo>
                  <a:cubicBezTo>
                    <a:pt x="447" y="1600"/>
                    <a:pt x="714" y="1767"/>
                    <a:pt x="1014" y="1900"/>
                  </a:cubicBezTo>
                  <a:cubicBezTo>
                    <a:pt x="814" y="2367"/>
                    <a:pt x="647" y="2834"/>
                    <a:pt x="580" y="3268"/>
                  </a:cubicBezTo>
                  <a:cubicBezTo>
                    <a:pt x="580" y="3357"/>
                    <a:pt x="669" y="3446"/>
                    <a:pt x="748" y="3446"/>
                  </a:cubicBezTo>
                  <a:cubicBezTo>
                    <a:pt x="788" y="3446"/>
                    <a:pt x="825" y="3424"/>
                    <a:pt x="847" y="3368"/>
                  </a:cubicBezTo>
                  <a:cubicBezTo>
                    <a:pt x="1047" y="2968"/>
                    <a:pt x="1214" y="2534"/>
                    <a:pt x="1414" y="2134"/>
                  </a:cubicBezTo>
                  <a:cubicBezTo>
                    <a:pt x="1748" y="2301"/>
                    <a:pt x="2048" y="2467"/>
                    <a:pt x="2382" y="2634"/>
                  </a:cubicBezTo>
                  <a:cubicBezTo>
                    <a:pt x="2414" y="2653"/>
                    <a:pt x="2447" y="2661"/>
                    <a:pt x="2478" y="2661"/>
                  </a:cubicBezTo>
                  <a:cubicBezTo>
                    <a:pt x="2671" y="2661"/>
                    <a:pt x="2811" y="2349"/>
                    <a:pt x="2582" y="2234"/>
                  </a:cubicBezTo>
                  <a:cubicBezTo>
                    <a:pt x="2282" y="2100"/>
                    <a:pt x="1948" y="1934"/>
                    <a:pt x="1614" y="1767"/>
                  </a:cubicBezTo>
                  <a:cubicBezTo>
                    <a:pt x="1915" y="1267"/>
                    <a:pt x="2315" y="866"/>
                    <a:pt x="2682" y="399"/>
                  </a:cubicBezTo>
                  <a:cubicBezTo>
                    <a:pt x="2810" y="219"/>
                    <a:pt x="2662" y="0"/>
                    <a:pt x="249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2736;p131"/>
            <p:cNvSpPr/>
            <p:nvPr/>
          </p:nvSpPr>
          <p:spPr>
            <a:xfrm>
              <a:off x="4621800" y="4301225"/>
              <a:ext cx="177650" cy="160775"/>
            </a:xfrm>
            <a:custGeom>
              <a:avLst/>
              <a:gdLst/>
              <a:ahLst/>
              <a:cxnLst/>
              <a:rect l="l" t="t" r="r" b="b"/>
              <a:pathLst>
                <a:path w="7106" h="6431" extrusionOk="0">
                  <a:moveTo>
                    <a:pt x="4004" y="614"/>
                  </a:moveTo>
                  <a:cubicBezTo>
                    <a:pt x="4812" y="614"/>
                    <a:pt x="5550" y="1052"/>
                    <a:pt x="5905" y="2094"/>
                  </a:cubicBezTo>
                  <a:cubicBezTo>
                    <a:pt x="6339" y="3361"/>
                    <a:pt x="5872" y="4829"/>
                    <a:pt x="4671" y="5496"/>
                  </a:cubicBezTo>
                  <a:cubicBezTo>
                    <a:pt x="4269" y="5727"/>
                    <a:pt x="3828" y="5837"/>
                    <a:pt x="3393" y="5837"/>
                  </a:cubicBezTo>
                  <a:cubicBezTo>
                    <a:pt x="2384" y="5837"/>
                    <a:pt x="1408" y="5244"/>
                    <a:pt x="1035" y="4195"/>
                  </a:cubicBezTo>
                  <a:cubicBezTo>
                    <a:pt x="534" y="2761"/>
                    <a:pt x="1502" y="1660"/>
                    <a:pt x="2703" y="1060"/>
                  </a:cubicBezTo>
                  <a:cubicBezTo>
                    <a:pt x="2769" y="1060"/>
                    <a:pt x="2769" y="993"/>
                    <a:pt x="2769" y="926"/>
                  </a:cubicBezTo>
                  <a:cubicBezTo>
                    <a:pt x="3172" y="725"/>
                    <a:pt x="3597" y="614"/>
                    <a:pt x="4004" y="614"/>
                  </a:cubicBezTo>
                  <a:close/>
                  <a:moveTo>
                    <a:pt x="4003" y="1"/>
                  </a:moveTo>
                  <a:cubicBezTo>
                    <a:pt x="3135" y="1"/>
                    <a:pt x="2229" y="417"/>
                    <a:pt x="1568" y="1160"/>
                  </a:cubicBezTo>
                  <a:cubicBezTo>
                    <a:pt x="468" y="1860"/>
                    <a:pt x="1" y="3395"/>
                    <a:pt x="601" y="4662"/>
                  </a:cubicBezTo>
                  <a:cubicBezTo>
                    <a:pt x="1126" y="5780"/>
                    <a:pt x="2244" y="6430"/>
                    <a:pt x="3400" y="6430"/>
                  </a:cubicBezTo>
                  <a:cubicBezTo>
                    <a:pt x="3934" y="6430"/>
                    <a:pt x="4476" y="6292"/>
                    <a:pt x="4971" y="5997"/>
                  </a:cubicBezTo>
                  <a:cubicBezTo>
                    <a:pt x="6605" y="5063"/>
                    <a:pt x="7106" y="3028"/>
                    <a:pt x="6238" y="1393"/>
                  </a:cubicBezTo>
                  <a:cubicBezTo>
                    <a:pt x="5733" y="433"/>
                    <a:pt x="4888" y="1"/>
                    <a:pt x="400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2737;p131"/>
            <p:cNvSpPr/>
            <p:nvPr/>
          </p:nvSpPr>
          <p:spPr>
            <a:xfrm>
              <a:off x="4555400" y="3230975"/>
              <a:ext cx="87275" cy="16750"/>
            </a:xfrm>
            <a:custGeom>
              <a:avLst/>
              <a:gdLst/>
              <a:ahLst/>
              <a:cxnLst/>
              <a:rect l="l" t="t" r="r" b="b"/>
              <a:pathLst>
                <a:path w="3491" h="670" extrusionOk="0">
                  <a:moveTo>
                    <a:pt x="122" y="1"/>
                  </a:moveTo>
                  <a:cubicBezTo>
                    <a:pt x="17" y="1"/>
                    <a:pt x="0" y="144"/>
                    <a:pt x="122" y="205"/>
                  </a:cubicBezTo>
                  <a:cubicBezTo>
                    <a:pt x="837" y="501"/>
                    <a:pt x="1663" y="670"/>
                    <a:pt x="2476" y="670"/>
                  </a:cubicBezTo>
                  <a:cubicBezTo>
                    <a:pt x="2762" y="670"/>
                    <a:pt x="3046" y="649"/>
                    <a:pt x="3324" y="605"/>
                  </a:cubicBezTo>
                  <a:cubicBezTo>
                    <a:pt x="3491" y="572"/>
                    <a:pt x="3457" y="272"/>
                    <a:pt x="3290" y="272"/>
                  </a:cubicBezTo>
                  <a:cubicBezTo>
                    <a:pt x="3031" y="288"/>
                    <a:pt x="2778" y="296"/>
                    <a:pt x="2530" y="296"/>
                  </a:cubicBezTo>
                  <a:cubicBezTo>
                    <a:pt x="1727" y="296"/>
                    <a:pt x="970" y="209"/>
                    <a:pt x="155" y="5"/>
                  </a:cubicBezTo>
                  <a:cubicBezTo>
                    <a:pt x="143" y="2"/>
                    <a:pt x="132" y="1"/>
                    <a:pt x="122"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2738;p131"/>
            <p:cNvSpPr/>
            <p:nvPr/>
          </p:nvSpPr>
          <p:spPr>
            <a:xfrm>
              <a:off x="4170650" y="3638875"/>
              <a:ext cx="1700" cy="875"/>
            </a:xfrm>
            <a:custGeom>
              <a:avLst/>
              <a:gdLst/>
              <a:ahLst/>
              <a:cxnLst/>
              <a:rect l="l" t="t" r="r" b="b"/>
              <a:pathLst>
                <a:path w="68" h="35" extrusionOk="0">
                  <a:moveTo>
                    <a:pt x="0" y="1"/>
                  </a:moveTo>
                  <a:cubicBezTo>
                    <a:pt x="34" y="34"/>
                    <a:pt x="34" y="34"/>
                    <a:pt x="67" y="34"/>
                  </a:cubicBezTo>
                  <a:lnTo>
                    <a:pt x="67" y="1"/>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2739;p131"/>
            <p:cNvSpPr/>
            <p:nvPr/>
          </p:nvSpPr>
          <p:spPr>
            <a:xfrm>
              <a:off x="3940475" y="3639725"/>
              <a:ext cx="75100" cy="5225"/>
            </a:xfrm>
            <a:custGeom>
              <a:avLst/>
              <a:gdLst/>
              <a:ahLst/>
              <a:cxnLst/>
              <a:rect l="l" t="t" r="r" b="b"/>
              <a:pathLst>
                <a:path w="3004" h="209" extrusionOk="0">
                  <a:moveTo>
                    <a:pt x="1" y="0"/>
                  </a:moveTo>
                  <a:cubicBezTo>
                    <a:pt x="368" y="100"/>
                    <a:pt x="768" y="167"/>
                    <a:pt x="1168" y="200"/>
                  </a:cubicBezTo>
                  <a:cubicBezTo>
                    <a:pt x="1280" y="206"/>
                    <a:pt x="1389" y="209"/>
                    <a:pt x="1497" y="209"/>
                  </a:cubicBezTo>
                  <a:cubicBezTo>
                    <a:pt x="2035" y="209"/>
                    <a:pt x="2530" y="139"/>
                    <a:pt x="3003"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2740;p131"/>
            <p:cNvSpPr/>
            <p:nvPr/>
          </p:nvSpPr>
          <p:spPr>
            <a:xfrm>
              <a:off x="3768700" y="3639725"/>
              <a:ext cx="17525" cy="12525"/>
            </a:xfrm>
            <a:custGeom>
              <a:avLst/>
              <a:gdLst/>
              <a:ahLst/>
              <a:cxnLst/>
              <a:rect l="l" t="t" r="r" b="b"/>
              <a:pathLst>
                <a:path w="701" h="501" extrusionOk="0">
                  <a:moveTo>
                    <a:pt x="0" y="0"/>
                  </a:moveTo>
                  <a:cubicBezTo>
                    <a:pt x="0" y="167"/>
                    <a:pt x="0" y="300"/>
                    <a:pt x="0" y="434"/>
                  </a:cubicBezTo>
                  <a:cubicBezTo>
                    <a:pt x="34" y="434"/>
                    <a:pt x="100" y="434"/>
                    <a:pt x="134" y="467"/>
                  </a:cubicBezTo>
                  <a:cubicBezTo>
                    <a:pt x="301" y="467"/>
                    <a:pt x="501" y="467"/>
                    <a:pt x="667" y="500"/>
                  </a:cubicBezTo>
                  <a:cubicBezTo>
                    <a:pt x="667" y="334"/>
                    <a:pt x="701" y="167"/>
                    <a:pt x="701"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2741;p131"/>
            <p:cNvSpPr/>
            <p:nvPr/>
          </p:nvSpPr>
          <p:spPr>
            <a:xfrm>
              <a:off x="3716225" y="3715200"/>
              <a:ext cx="151725" cy="139275"/>
            </a:xfrm>
            <a:custGeom>
              <a:avLst/>
              <a:gdLst/>
              <a:ahLst/>
              <a:cxnLst/>
              <a:rect l="l" t="t" r="r" b="b"/>
              <a:pathLst>
                <a:path w="6069" h="5571" extrusionOk="0">
                  <a:moveTo>
                    <a:pt x="2992" y="578"/>
                  </a:moveTo>
                  <a:cubicBezTo>
                    <a:pt x="4083" y="578"/>
                    <a:pt x="5046" y="1119"/>
                    <a:pt x="5235" y="2285"/>
                  </a:cubicBezTo>
                  <a:cubicBezTo>
                    <a:pt x="5468" y="3519"/>
                    <a:pt x="4534" y="4720"/>
                    <a:pt x="3334" y="4953"/>
                  </a:cubicBezTo>
                  <a:cubicBezTo>
                    <a:pt x="3194" y="4983"/>
                    <a:pt x="3054" y="4997"/>
                    <a:pt x="2915" y="4997"/>
                  </a:cubicBezTo>
                  <a:cubicBezTo>
                    <a:pt x="1782" y="4997"/>
                    <a:pt x="695" y="4073"/>
                    <a:pt x="665" y="2885"/>
                  </a:cubicBezTo>
                  <a:cubicBezTo>
                    <a:pt x="632" y="1684"/>
                    <a:pt x="1699" y="917"/>
                    <a:pt x="2733" y="617"/>
                  </a:cubicBezTo>
                  <a:cubicBezTo>
                    <a:pt x="2766" y="617"/>
                    <a:pt x="2766" y="584"/>
                    <a:pt x="2766" y="584"/>
                  </a:cubicBezTo>
                  <a:lnTo>
                    <a:pt x="2800" y="584"/>
                  </a:lnTo>
                  <a:cubicBezTo>
                    <a:pt x="2864" y="580"/>
                    <a:pt x="2929" y="578"/>
                    <a:pt x="2992" y="578"/>
                  </a:cubicBezTo>
                  <a:close/>
                  <a:moveTo>
                    <a:pt x="3337" y="0"/>
                  </a:moveTo>
                  <a:cubicBezTo>
                    <a:pt x="3138" y="0"/>
                    <a:pt x="2935" y="27"/>
                    <a:pt x="2733" y="83"/>
                  </a:cubicBezTo>
                  <a:cubicBezTo>
                    <a:pt x="2633" y="117"/>
                    <a:pt x="2566" y="217"/>
                    <a:pt x="2566" y="317"/>
                  </a:cubicBezTo>
                  <a:cubicBezTo>
                    <a:pt x="2533" y="315"/>
                    <a:pt x="2501" y="315"/>
                    <a:pt x="2468" y="315"/>
                  </a:cubicBezTo>
                  <a:cubicBezTo>
                    <a:pt x="1080" y="315"/>
                    <a:pt x="0" y="1683"/>
                    <a:pt x="98" y="3052"/>
                  </a:cubicBezTo>
                  <a:cubicBezTo>
                    <a:pt x="191" y="4514"/>
                    <a:pt x="1475" y="5571"/>
                    <a:pt x="2892" y="5571"/>
                  </a:cubicBezTo>
                  <a:cubicBezTo>
                    <a:pt x="2994" y="5571"/>
                    <a:pt x="3097" y="5565"/>
                    <a:pt x="3200" y="5554"/>
                  </a:cubicBezTo>
                  <a:cubicBezTo>
                    <a:pt x="4835" y="5387"/>
                    <a:pt x="6069" y="3886"/>
                    <a:pt x="5835" y="2252"/>
                  </a:cubicBezTo>
                  <a:cubicBezTo>
                    <a:pt x="5663" y="990"/>
                    <a:pt x="4556" y="0"/>
                    <a:pt x="3337"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2742;p131"/>
            <p:cNvSpPr/>
            <p:nvPr/>
          </p:nvSpPr>
          <p:spPr>
            <a:xfrm>
              <a:off x="3574400" y="1517500"/>
              <a:ext cx="433650" cy="59450"/>
            </a:xfrm>
            <a:custGeom>
              <a:avLst/>
              <a:gdLst/>
              <a:ahLst/>
              <a:cxnLst/>
              <a:rect l="l" t="t" r="r" b="b"/>
              <a:pathLst>
                <a:path w="17346" h="2378" extrusionOk="0">
                  <a:moveTo>
                    <a:pt x="16545" y="562"/>
                  </a:moveTo>
                  <a:cubicBezTo>
                    <a:pt x="16779" y="762"/>
                    <a:pt x="16912" y="1096"/>
                    <a:pt x="16879" y="1363"/>
                  </a:cubicBezTo>
                  <a:cubicBezTo>
                    <a:pt x="11408" y="1796"/>
                    <a:pt x="5938" y="1663"/>
                    <a:pt x="434" y="1830"/>
                  </a:cubicBezTo>
                  <a:cubicBezTo>
                    <a:pt x="367" y="1496"/>
                    <a:pt x="400" y="1129"/>
                    <a:pt x="500" y="796"/>
                  </a:cubicBezTo>
                  <a:cubicBezTo>
                    <a:pt x="1872" y="848"/>
                    <a:pt x="3250" y="868"/>
                    <a:pt x="4632" y="868"/>
                  </a:cubicBezTo>
                  <a:cubicBezTo>
                    <a:pt x="8559" y="868"/>
                    <a:pt x="12513" y="703"/>
                    <a:pt x="16412" y="629"/>
                  </a:cubicBezTo>
                  <a:cubicBezTo>
                    <a:pt x="16479" y="629"/>
                    <a:pt x="16512" y="595"/>
                    <a:pt x="16545" y="562"/>
                  </a:cubicBezTo>
                  <a:close/>
                  <a:moveTo>
                    <a:pt x="16398" y="1"/>
                  </a:moveTo>
                  <a:cubicBezTo>
                    <a:pt x="16339" y="1"/>
                    <a:pt x="16292" y="48"/>
                    <a:pt x="16245" y="95"/>
                  </a:cubicBezTo>
                  <a:cubicBezTo>
                    <a:pt x="11041" y="195"/>
                    <a:pt x="5771" y="128"/>
                    <a:pt x="567" y="529"/>
                  </a:cubicBezTo>
                  <a:cubicBezTo>
                    <a:pt x="589" y="399"/>
                    <a:pt x="470" y="311"/>
                    <a:pt x="366" y="311"/>
                  </a:cubicBezTo>
                  <a:cubicBezTo>
                    <a:pt x="309" y="311"/>
                    <a:pt x="257" y="337"/>
                    <a:pt x="234" y="395"/>
                  </a:cubicBezTo>
                  <a:cubicBezTo>
                    <a:pt x="0" y="929"/>
                    <a:pt x="0" y="1429"/>
                    <a:pt x="234" y="1963"/>
                  </a:cubicBezTo>
                  <a:cubicBezTo>
                    <a:pt x="234" y="1963"/>
                    <a:pt x="267" y="1996"/>
                    <a:pt x="267" y="1996"/>
                  </a:cubicBezTo>
                  <a:cubicBezTo>
                    <a:pt x="300" y="2030"/>
                    <a:pt x="300" y="2063"/>
                    <a:pt x="367" y="2063"/>
                  </a:cubicBezTo>
                  <a:cubicBezTo>
                    <a:pt x="2413" y="2289"/>
                    <a:pt x="4492" y="2378"/>
                    <a:pt x="6578" y="2378"/>
                  </a:cubicBezTo>
                  <a:cubicBezTo>
                    <a:pt x="10038" y="2378"/>
                    <a:pt x="13521" y="2133"/>
                    <a:pt x="16912" y="1863"/>
                  </a:cubicBezTo>
                  <a:cubicBezTo>
                    <a:pt x="17146" y="1863"/>
                    <a:pt x="17212" y="1629"/>
                    <a:pt x="17146" y="1496"/>
                  </a:cubicBezTo>
                  <a:cubicBezTo>
                    <a:pt x="17179" y="1463"/>
                    <a:pt x="17179" y="1463"/>
                    <a:pt x="17179" y="1396"/>
                  </a:cubicBezTo>
                  <a:cubicBezTo>
                    <a:pt x="17346" y="796"/>
                    <a:pt x="17046" y="262"/>
                    <a:pt x="16479" y="28"/>
                  </a:cubicBezTo>
                  <a:cubicBezTo>
                    <a:pt x="16449" y="9"/>
                    <a:pt x="16423" y="1"/>
                    <a:pt x="16398"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2743;p131"/>
            <p:cNvSpPr/>
            <p:nvPr/>
          </p:nvSpPr>
          <p:spPr>
            <a:xfrm>
              <a:off x="3391750" y="3642225"/>
              <a:ext cx="19225" cy="4175"/>
            </a:xfrm>
            <a:custGeom>
              <a:avLst/>
              <a:gdLst/>
              <a:ahLst/>
              <a:cxnLst/>
              <a:rect l="l" t="t" r="r" b="b"/>
              <a:pathLst>
                <a:path w="769" h="167" extrusionOk="0">
                  <a:moveTo>
                    <a:pt x="1" y="0"/>
                  </a:moveTo>
                  <a:cubicBezTo>
                    <a:pt x="1" y="34"/>
                    <a:pt x="1" y="67"/>
                    <a:pt x="1" y="67"/>
                  </a:cubicBezTo>
                  <a:cubicBezTo>
                    <a:pt x="234" y="100"/>
                    <a:pt x="501" y="134"/>
                    <a:pt x="768" y="167"/>
                  </a:cubicBezTo>
                  <a:cubicBezTo>
                    <a:pt x="768" y="100"/>
                    <a:pt x="768" y="67"/>
                    <a:pt x="76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2744;p131"/>
            <p:cNvSpPr/>
            <p:nvPr/>
          </p:nvSpPr>
          <p:spPr>
            <a:xfrm>
              <a:off x="3284175" y="2639000"/>
              <a:ext cx="24225" cy="92600"/>
            </a:xfrm>
            <a:custGeom>
              <a:avLst/>
              <a:gdLst/>
              <a:ahLst/>
              <a:cxnLst/>
              <a:rect l="l" t="t" r="r" b="b"/>
              <a:pathLst>
                <a:path w="969" h="3704" extrusionOk="0">
                  <a:moveTo>
                    <a:pt x="768" y="0"/>
                  </a:moveTo>
                  <a:cubicBezTo>
                    <a:pt x="768" y="234"/>
                    <a:pt x="801" y="501"/>
                    <a:pt x="768" y="768"/>
                  </a:cubicBezTo>
                  <a:cubicBezTo>
                    <a:pt x="835" y="801"/>
                    <a:pt x="868" y="834"/>
                    <a:pt x="901" y="868"/>
                  </a:cubicBezTo>
                  <a:cubicBezTo>
                    <a:pt x="835" y="901"/>
                    <a:pt x="801" y="968"/>
                    <a:pt x="768" y="1034"/>
                  </a:cubicBezTo>
                  <a:cubicBezTo>
                    <a:pt x="735" y="1201"/>
                    <a:pt x="735" y="1335"/>
                    <a:pt x="701" y="1501"/>
                  </a:cubicBezTo>
                  <a:cubicBezTo>
                    <a:pt x="701" y="1568"/>
                    <a:pt x="701" y="1635"/>
                    <a:pt x="668" y="1668"/>
                  </a:cubicBezTo>
                  <a:cubicBezTo>
                    <a:pt x="668" y="1702"/>
                    <a:pt x="668" y="1702"/>
                    <a:pt x="701" y="1702"/>
                  </a:cubicBezTo>
                  <a:cubicBezTo>
                    <a:pt x="468" y="2235"/>
                    <a:pt x="234" y="2936"/>
                    <a:pt x="1" y="3703"/>
                  </a:cubicBezTo>
                  <a:cubicBezTo>
                    <a:pt x="501" y="2969"/>
                    <a:pt x="801" y="2169"/>
                    <a:pt x="901" y="1335"/>
                  </a:cubicBezTo>
                  <a:cubicBezTo>
                    <a:pt x="935" y="934"/>
                    <a:pt x="968" y="567"/>
                    <a:pt x="935" y="167"/>
                  </a:cubicBezTo>
                  <a:cubicBezTo>
                    <a:pt x="868" y="100"/>
                    <a:pt x="835" y="34"/>
                    <a:pt x="76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2745;p131"/>
            <p:cNvSpPr/>
            <p:nvPr/>
          </p:nvSpPr>
          <p:spPr>
            <a:xfrm>
              <a:off x="3268350" y="2548100"/>
              <a:ext cx="15025" cy="29200"/>
            </a:xfrm>
            <a:custGeom>
              <a:avLst/>
              <a:gdLst/>
              <a:ahLst/>
              <a:cxnLst/>
              <a:rect l="l" t="t" r="r" b="b"/>
              <a:pathLst>
                <a:path w="601" h="1168" extrusionOk="0">
                  <a:moveTo>
                    <a:pt x="167" y="0"/>
                  </a:moveTo>
                  <a:cubicBezTo>
                    <a:pt x="100" y="167"/>
                    <a:pt x="33" y="334"/>
                    <a:pt x="0" y="501"/>
                  </a:cubicBezTo>
                  <a:cubicBezTo>
                    <a:pt x="200" y="734"/>
                    <a:pt x="367" y="934"/>
                    <a:pt x="534" y="1168"/>
                  </a:cubicBezTo>
                  <a:cubicBezTo>
                    <a:pt x="534" y="1001"/>
                    <a:pt x="567" y="834"/>
                    <a:pt x="600" y="668"/>
                  </a:cubicBezTo>
                  <a:cubicBezTo>
                    <a:pt x="467" y="434"/>
                    <a:pt x="334" y="234"/>
                    <a:pt x="167"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2746;p131"/>
            <p:cNvSpPr/>
            <p:nvPr/>
          </p:nvSpPr>
          <p:spPr>
            <a:xfrm>
              <a:off x="3044600" y="2540950"/>
              <a:ext cx="247950" cy="210150"/>
            </a:xfrm>
            <a:custGeom>
              <a:avLst/>
              <a:gdLst/>
              <a:ahLst/>
              <a:cxnLst/>
              <a:rect l="l" t="t" r="r" b="b"/>
              <a:pathLst>
                <a:path w="9918" h="8406" extrusionOk="0">
                  <a:moveTo>
                    <a:pt x="4279" y="585"/>
                  </a:moveTo>
                  <a:cubicBezTo>
                    <a:pt x="4312" y="585"/>
                    <a:pt x="4346" y="586"/>
                    <a:pt x="4380" y="587"/>
                  </a:cubicBezTo>
                  <a:cubicBezTo>
                    <a:pt x="6148" y="653"/>
                    <a:pt x="9317" y="1721"/>
                    <a:pt x="8817" y="3922"/>
                  </a:cubicBezTo>
                  <a:cubicBezTo>
                    <a:pt x="8450" y="5457"/>
                    <a:pt x="7549" y="6791"/>
                    <a:pt x="6348" y="7825"/>
                  </a:cubicBezTo>
                  <a:cubicBezTo>
                    <a:pt x="6315" y="7859"/>
                    <a:pt x="6315" y="7859"/>
                    <a:pt x="6315" y="7859"/>
                  </a:cubicBezTo>
                  <a:cubicBezTo>
                    <a:pt x="4714" y="7425"/>
                    <a:pt x="3079" y="6758"/>
                    <a:pt x="1945" y="5490"/>
                  </a:cubicBezTo>
                  <a:cubicBezTo>
                    <a:pt x="1" y="3282"/>
                    <a:pt x="1508" y="585"/>
                    <a:pt x="4279" y="585"/>
                  </a:cubicBezTo>
                  <a:close/>
                  <a:moveTo>
                    <a:pt x="4160" y="1"/>
                  </a:moveTo>
                  <a:cubicBezTo>
                    <a:pt x="3934" y="1"/>
                    <a:pt x="3707" y="17"/>
                    <a:pt x="3479" y="53"/>
                  </a:cubicBezTo>
                  <a:cubicBezTo>
                    <a:pt x="1611" y="353"/>
                    <a:pt x="110" y="1788"/>
                    <a:pt x="444" y="3756"/>
                  </a:cubicBezTo>
                  <a:cubicBezTo>
                    <a:pt x="844" y="6357"/>
                    <a:pt x="3846" y="7859"/>
                    <a:pt x="6148" y="8392"/>
                  </a:cubicBezTo>
                  <a:cubicBezTo>
                    <a:pt x="6179" y="8401"/>
                    <a:pt x="6209" y="8405"/>
                    <a:pt x="6236" y="8405"/>
                  </a:cubicBezTo>
                  <a:cubicBezTo>
                    <a:pt x="6415" y="8405"/>
                    <a:pt x="6515" y="8232"/>
                    <a:pt x="6515" y="8059"/>
                  </a:cubicBezTo>
                  <a:cubicBezTo>
                    <a:pt x="8016" y="6958"/>
                    <a:pt x="9917" y="4623"/>
                    <a:pt x="9484" y="2555"/>
                  </a:cubicBezTo>
                  <a:cubicBezTo>
                    <a:pt x="9284" y="1554"/>
                    <a:pt x="8016" y="1154"/>
                    <a:pt x="7182" y="787"/>
                  </a:cubicBezTo>
                  <a:cubicBezTo>
                    <a:pt x="6224" y="349"/>
                    <a:pt x="5198" y="1"/>
                    <a:pt x="416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2747;p131"/>
            <p:cNvSpPr/>
            <p:nvPr/>
          </p:nvSpPr>
          <p:spPr>
            <a:xfrm>
              <a:off x="3008150" y="2927525"/>
              <a:ext cx="283575" cy="229450"/>
            </a:xfrm>
            <a:custGeom>
              <a:avLst/>
              <a:gdLst/>
              <a:ahLst/>
              <a:cxnLst/>
              <a:rect l="l" t="t" r="r" b="b"/>
              <a:pathLst>
                <a:path w="11343" h="9178" extrusionOk="0">
                  <a:moveTo>
                    <a:pt x="4359" y="642"/>
                  </a:moveTo>
                  <a:cubicBezTo>
                    <a:pt x="4611" y="642"/>
                    <a:pt x="4872" y="663"/>
                    <a:pt x="5138" y="702"/>
                  </a:cubicBezTo>
                  <a:cubicBezTo>
                    <a:pt x="6072" y="835"/>
                    <a:pt x="7006" y="1068"/>
                    <a:pt x="7873" y="1402"/>
                  </a:cubicBezTo>
                  <a:cubicBezTo>
                    <a:pt x="9174" y="1836"/>
                    <a:pt x="10541" y="2136"/>
                    <a:pt x="10208" y="3770"/>
                  </a:cubicBezTo>
                  <a:cubicBezTo>
                    <a:pt x="9774" y="5805"/>
                    <a:pt x="8440" y="7406"/>
                    <a:pt x="6739" y="8507"/>
                  </a:cubicBezTo>
                  <a:cubicBezTo>
                    <a:pt x="6705" y="8540"/>
                    <a:pt x="6672" y="8540"/>
                    <a:pt x="6639" y="8574"/>
                  </a:cubicBezTo>
                  <a:cubicBezTo>
                    <a:pt x="4871" y="8307"/>
                    <a:pt x="2803" y="7206"/>
                    <a:pt x="1635" y="5805"/>
                  </a:cubicBezTo>
                  <a:cubicBezTo>
                    <a:pt x="768" y="4804"/>
                    <a:pt x="835" y="3570"/>
                    <a:pt x="1368" y="2436"/>
                  </a:cubicBezTo>
                  <a:cubicBezTo>
                    <a:pt x="2008" y="1156"/>
                    <a:pt x="3089" y="642"/>
                    <a:pt x="4359" y="642"/>
                  </a:cubicBezTo>
                  <a:close/>
                  <a:moveTo>
                    <a:pt x="4350" y="1"/>
                  </a:moveTo>
                  <a:cubicBezTo>
                    <a:pt x="4143" y="1"/>
                    <a:pt x="3938" y="12"/>
                    <a:pt x="3737" y="34"/>
                  </a:cubicBezTo>
                  <a:cubicBezTo>
                    <a:pt x="1568" y="268"/>
                    <a:pt x="1" y="2603"/>
                    <a:pt x="401" y="4738"/>
                  </a:cubicBezTo>
                  <a:cubicBezTo>
                    <a:pt x="901" y="7173"/>
                    <a:pt x="4504" y="8907"/>
                    <a:pt x="6705" y="9174"/>
                  </a:cubicBezTo>
                  <a:cubicBezTo>
                    <a:pt x="6721" y="9176"/>
                    <a:pt x="6735" y="9177"/>
                    <a:pt x="6749" y="9177"/>
                  </a:cubicBezTo>
                  <a:cubicBezTo>
                    <a:pt x="6951" y="9177"/>
                    <a:pt x="7035" y="8961"/>
                    <a:pt x="6972" y="8774"/>
                  </a:cubicBezTo>
                  <a:cubicBezTo>
                    <a:pt x="8907" y="7773"/>
                    <a:pt x="11342" y="4971"/>
                    <a:pt x="10842" y="2603"/>
                  </a:cubicBezTo>
                  <a:cubicBezTo>
                    <a:pt x="10675" y="1769"/>
                    <a:pt x="9808" y="1569"/>
                    <a:pt x="9107" y="1235"/>
                  </a:cubicBezTo>
                  <a:cubicBezTo>
                    <a:pt x="7689" y="644"/>
                    <a:pt x="5956" y="1"/>
                    <a:pt x="435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2748;p131"/>
            <p:cNvSpPr/>
            <p:nvPr/>
          </p:nvSpPr>
          <p:spPr>
            <a:xfrm>
              <a:off x="2967800" y="3320500"/>
              <a:ext cx="261375" cy="241025"/>
            </a:xfrm>
            <a:custGeom>
              <a:avLst/>
              <a:gdLst/>
              <a:ahLst/>
              <a:cxnLst/>
              <a:rect l="l" t="t" r="r" b="b"/>
              <a:pathLst>
                <a:path w="10455" h="9641" extrusionOk="0">
                  <a:moveTo>
                    <a:pt x="4334" y="570"/>
                  </a:moveTo>
                  <a:cubicBezTo>
                    <a:pt x="4481" y="570"/>
                    <a:pt x="4631" y="578"/>
                    <a:pt x="4784" y="594"/>
                  </a:cubicBezTo>
                  <a:cubicBezTo>
                    <a:pt x="5784" y="694"/>
                    <a:pt x="6652" y="1094"/>
                    <a:pt x="7485" y="1628"/>
                  </a:cubicBezTo>
                  <a:cubicBezTo>
                    <a:pt x="8520" y="2228"/>
                    <a:pt x="9787" y="2862"/>
                    <a:pt x="9587" y="4230"/>
                  </a:cubicBezTo>
                  <a:cubicBezTo>
                    <a:pt x="9320" y="6064"/>
                    <a:pt x="7552" y="8032"/>
                    <a:pt x="6285" y="9267"/>
                  </a:cubicBezTo>
                  <a:cubicBezTo>
                    <a:pt x="6251" y="9200"/>
                    <a:pt x="6218" y="9166"/>
                    <a:pt x="6151" y="9133"/>
                  </a:cubicBezTo>
                  <a:cubicBezTo>
                    <a:pt x="4550" y="8132"/>
                    <a:pt x="2582" y="7165"/>
                    <a:pt x="1548" y="5497"/>
                  </a:cubicBezTo>
                  <a:cubicBezTo>
                    <a:pt x="0" y="3034"/>
                    <a:pt x="1712" y="570"/>
                    <a:pt x="4334" y="570"/>
                  </a:cubicBezTo>
                  <a:close/>
                  <a:moveTo>
                    <a:pt x="4242" y="1"/>
                  </a:moveTo>
                  <a:cubicBezTo>
                    <a:pt x="4079" y="1"/>
                    <a:pt x="3915" y="9"/>
                    <a:pt x="3749" y="27"/>
                  </a:cubicBezTo>
                  <a:cubicBezTo>
                    <a:pt x="1781" y="260"/>
                    <a:pt x="180" y="1728"/>
                    <a:pt x="347" y="3796"/>
                  </a:cubicBezTo>
                  <a:cubicBezTo>
                    <a:pt x="614" y="6765"/>
                    <a:pt x="3649" y="8232"/>
                    <a:pt x="5884" y="9600"/>
                  </a:cubicBezTo>
                  <a:cubicBezTo>
                    <a:pt x="5930" y="9628"/>
                    <a:pt x="5976" y="9640"/>
                    <a:pt x="6019" y="9640"/>
                  </a:cubicBezTo>
                  <a:cubicBezTo>
                    <a:pt x="6133" y="9640"/>
                    <a:pt x="6227" y="9554"/>
                    <a:pt x="6251" y="9433"/>
                  </a:cubicBezTo>
                  <a:cubicBezTo>
                    <a:pt x="6290" y="9453"/>
                    <a:pt x="6328" y="9472"/>
                    <a:pt x="6367" y="9472"/>
                  </a:cubicBezTo>
                  <a:cubicBezTo>
                    <a:pt x="6395" y="9472"/>
                    <a:pt x="6423" y="9462"/>
                    <a:pt x="6451" y="9433"/>
                  </a:cubicBezTo>
                  <a:cubicBezTo>
                    <a:pt x="7619" y="8499"/>
                    <a:pt x="8586" y="7365"/>
                    <a:pt x="9287" y="6031"/>
                  </a:cubicBezTo>
                  <a:cubicBezTo>
                    <a:pt x="9654" y="5364"/>
                    <a:pt x="10454" y="3996"/>
                    <a:pt x="10187" y="3229"/>
                  </a:cubicBezTo>
                  <a:cubicBezTo>
                    <a:pt x="9921" y="2362"/>
                    <a:pt x="8086" y="1328"/>
                    <a:pt x="7319" y="894"/>
                  </a:cubicBezTo>
                  <a:cubicBezTo>
                    <a:pt x="6361" y="372"/>
                    <a:pt x="5328" y="1"/>
                    <a:pt x="4242"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2749;p131"/>
            <p:cNvSpPr/>
            <p:nvPr/>
          </p:nvSpPr>
          <p:spPr>
            <a:xfrm>
              <a:off x="2942975" y="2080325"/>
              <a:ext cx="107750" cy="103900"/>
            </a:xfrm>
            <a:custGeom>
              <a:avLst/>
              <a:gdLst/>
              <a:ahLst/>
              <a:cxnLst/>
              <a:rect l="l" t="t" r="r" b="b"/>
              <a:pathLst>
                <a:path w="4310" h="4156" extrusionOk="0">
                  <a:moveTo>
                    <a:pt x="4037" y="1"/>
                  </a:moveTo>
                  <a:cubicBezTo>
                    <a:pt x="4007" y="1"/>
                    <a:pt x="3974" y="10"/>
                    <a:pt x="3942" y="31"/>
                  </a:cubicBezTo>
                  <a:cubicBezTo>
                    <a:pt x="2374" y="1032"/>
                    <a:pt x="1073" y="2400"/>
                    <a:pt x="72" y="3934"/>
                  </a:cubicBezTo>
                  <a:cubicBezTo>
                    <a:pt x="1" y="4053"/>
                    <a:pt x="100" y="4155"/>
                    <a:pt x="198" y="4155"/>
                  </a:cubicBezTo>
                  <a:cubicBezTo>
                    <a:pt x="238" y="4155"/>
                    <a:pt x="277" y="4139"/>
                    <a:pt x="306" y="4101"/>
                  </a:cubicBezTo>
                  <a:cubicBezTo>
                    <a:pt x="1340" y="2600"/>
                    <a:pt x="2608" y="1366"/>
                    <a:pt x="4142" y="365"/>
                  </a:cubicBezTo>
                  <a:cubicBezTo>
                    <a:pt x="4310" y="253"/>
                    <a:pt x="4196" y="1"/>
                    <a:pt x="4037"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2750;p131"/>
            <p:cNvSpPr/>
            <p:nvPr/>
          </p:nvSpPr>
          <p:spPr>
            <a:xfrm>
              <a:off x="2903575" y="2067250"/>
              <a:ext cx="117375" cy="123675"/>
            </a:xfrm>
            <a:custGeom>
              <a:avLst/>
              <a:gdLst/>
              <a:ahLst/>
              <a:cxnLst/>
              <a:rect l="l" t="t" r="r" b="b"/>
              <a:pathLst>
                <a:path w="4695" h="4947" extrusionOk="0">
                  <a:moveTo>
                    <a:pt x="4453" y="1"/>
                  </a:moveTo>
                  <a:cubicBezTo>
                    <a:pt x="4430" y="1"/>
                    <a:pt x="4407" y="7"/>
                    <a:pt x="4384" y="21"/>
                  </a:cubicBezTo>
                  <a:cubicBezTo>
                    <a:pt x="2482" y="1088"/>
                    <a:pt x="948" y="2789"/>
                    <a:pt x="47" y="4757"/>
                  </a:cubicBezTo>
                  <a:cubicBezTo>
                    <a:pt x="0" y="4852"/>
                    <a:pt x="86" y="4946"/>
                    <a:pt x="165" y="4946"/>
                  </a:cubicBezTo>
                  <a:cubicBezTo>
                    <a:pt x="197" y="4946"/>
                    <a:pt x="228" y="4930"/>
                    <a:pt x="247" y="4891"/>
                  </a:cubicBezTo>
                  <a:cubicBezTo>
                    <a:pt x="1248" y="2923"/>
                    <a:pt x="2683" y="1455"/>
                    <a:pt x="4551" y="321"/>
                  </a:cubicBezTo>
                  <a:cubicBezTo>
                    <a:pt x="4694" y="235"/>
                    <a:pt x="4591" y="1"/>
                    <a:pt x="445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2751;p131"/>
            <p:cNvSpPr/>
            <p:nvPr/>
          </p:nvSpPr>
          <p:spPr>
            <a:xfrm>
              <a:off x="2863050" y="2833300"/>
              <a:ext cx="64350" cy="119500"/>
            </a:xfrm>
            <a:custGeom>
              <a:avLst/>
              <a:gdLst/>
              <a:ahLst/>
              <a:cxnLst/>
              <a:rect l="l" t="t" r="r" b="b"/>
              <a:pathLst>
                <a:path w="2574" h="4780" extrusionOk="0">
                  <a:moveTo>
                    <a:pt x="2355" y="1"/>
                  </a:moveTo>
                  <a:cubicBezTo>
                    <a:pt x="2327" y="1"/>
                    <a:pt x="2298" y="11"/>
                    <a:pt x="2269" y="34"/>
                  </a:cubicBezTo>
                  <a:cubicBezTo>
                    <a:pt x="834" y="1135"/>
                    <a:pt x="0" y="2903"/>
                    <a:pt x="401" y="4704"/>
                  </a:cubicBezTo>
                  <a:cubicBezTo>
                    <a:pt x="401" y="4754"/>
                    <a:pt x="442" y="4779"/>
                    <a:pt x="484" y="4779"/>
                  </a:cubicBezTo>
                  <a:cubicBezTo>
                    <a:pt x="526" y="4779"/>
                    <a:pt x="568" y="4754"/>
                    <a:pt x="568" y="4704"/>
                  </a:cubicBezTo>
                  <a:cubicBezTo>
                    <a:pt x="401" y="2969"/>
                    <a:pt x="1001" y="1368"/>
                    <a:pt x="2436" y="334"/>
                  </a:cubicBezTo>
                  <a:cubicBezTo>
                    <a:pt x="2573" y="224"/>
                    <a:pt x="2484" y="1"/>
                    <a:pt x="2355"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2752;p131"/>
            <p:cNvSpPr/>
            <p:nvPr/>
          </p:nvSpPr>
          <p:spPr>
            <a:xfrm>
              <a:off x="2862225" y="2484175"/>
              <a:ext cx="75275" cy="117850"/>
            </a:xfrm>
            <a:custGeom>
              <a:avLst/>
              <a:gdLst/>
              <a:ahLst/>
              <a:cxnLst/>
              <a:rect l="l" t="t" r="r" b="b"/>
              <a:pathLst>
                <a:path w="3011" h="4714" extrusionOk="0">
                  <a:moveTo>
                    <a:pt x="2725" y="0"/>
                  </a:moveTo>
                  <a:cubicBezTo>
                    <a:pt x="2696" y="0"/>
                    <a:pt x="2666" y="7"/>
                    <a:pt x="2635" y="22"/>
                  </a:cubicBezTo>
                  <a:cubicBezTo>
                    <a:pt x="1068" y="856"/>
                    <a:pt x="0" y="2891"/>
                    <a:pt x="267" y="4626"/>
                  </a:cubicBezTo>
                  <a:cubicBezTo>
                    <a:pt x="267" y="4688"/>
                    <a:pt x="310" y="4714"/>
                    <a:pt x="356" y="4714"/>
                  </a:cubicBezTo>
                  <a:cubicBezTo>
                    <a:pt x="410" y="4714"/>
                    <a:pt x="467" y="4679"/>
                    <a:pt x="467" y="4626"/>
                  </a:cubicBezTo>
                  <a:cubicBezTo>
                    <a:pt x="701" y="2758"/>
                    <a:pt x="1401" y="1490"/>
                    <a:pt x="2869" y="323"/>
                  </a:cubicBezTo>
                  <a:cubicBezTo>
                    <a:pt x="3010" y="209"/>
                    <a:pt x="2888" y="0"/>
                    <a:pt x="272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2753;p131"/>
            <p:cNvSpPr/>
            <p:nvPr/>
          </p:nvSpPr>
          <p:spPr>
            <a:xfrm>
              <a:off x="2794675" y="3212350"/>
              <a:ext cx="65700" cy="120950"/>
            </a:xfrm>
            <a:custGeom>
              <a:avLst/>
              <a:gdLst/>
              <a:ahLst/>
              <a:cxnLst/>
              <a:rect l="l" t="t" r="r" b="b"/>
              <a:pathLst>
                <a:path w="2628" h="4838" extrusionOk="0">
                  <a:moveTo>
                    <a:pt x="2299" y="1"/>
                  </a:moveTo>
                  <a:cubicBezTo>
                    <a:pt x="2255" y="1"/>
                    <a:pt x="2210" y="15"/>
                    <a:pt x="2168" y="50"/>
                  </a:cubicBezTo>
                  <a:cubicBezTo>
                    <a:pt x="767" y="1184"/>
                    <a:pt x="0" y="2985"/>
                    <a:pt x="334" y="4753"/>
                  </a:cubicBezTo>
                  <a:cubicBezTo>
                    <a:pt x="348" y="4811"/>
                    <a:pt x="395" y="4838"/>
                    <a:pt x="443" y="4838"/>
                  </a:cubicBezTo>
                  <a:cubicBezTo>
                    <a:pt x="504" y="4838"/>
                    <a:pt x="567" y="4794"/>
                    <a:pt x="567" y="4720"/>
                  </a:cubicBezTo>
                  <a:cubicBezTo>
                    <a:pt x="501" y="2985"/>
                    <a:pt x="1101" y="1451"/>
                    <a:pt x="2469" y="350"/>
                  </a:cubicBezTo>
                  <a:cubicBezTo>
                    <a:pt x="2628" y="217"/>
                    <a:pt x="2471" y="1"/>
                    <a:pt x="2299"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2754;p131"/>
            <p:cNvSpPr/>
            <p:nvPr/>
          </p:nvSpPr>
          <p:spPr>
            <a:xfrm>
              <a:off x="2640400" y="1412900"/>
              <a:ext cx="2546825" cy="3447200"/>
            </a:xfrm>
            <a:custGeom>
              <a:avLst/>
              <a:gdLst/>
              <a:ahLst/>
              <a:cxnLst/>
              <a:rect l="l" t="t" r="r" b="b"/>
              <a:pathLst>
                <a:path w="101873" h="137888" extrusionOk="0">
                  <a:moveTo>
                    <a:pt x="6066" y="16229"/>
                  </a:moveTo>
                  <a:cubicBezTo>
                    <a:pt x="7784" y="16229"/>
                    <a:pt x="9447" y="17111"/>
                    <a:pt x="10741" y="18189"/>
                  </a:cubicBezTo>
                  <a:cubicBezTo>
                    <a:pt x="13543" y="20457"/>
                    <a:pt x="15878" y="23459"/>
                    <a:pt x="18347" y="26128"/>
                  </a:cubicBezTo>
                  <a:cubicBezTo>
                    <a:pt x="18380" y="26161"/>
                    <a:pt x="18447" y="26195"/>
                    <a:pt x="18480" y="26195"/>
                  </a:cubicBezTo>
                  <a:cubicBezTo>
                    <a:pt x="18480" y="31198"/>
                    <a:pt x="18547" y="36202"/>
                    <a:pt x="19014" y="41172"/>
                  </a:cubicBezTo>
                  <a:cubicBezTo>
                    <a:pt x="17779" y="40705"/>
                    <a:pt x="16512" y="40405"/>
                    <a:pt x="15344" y="40238"/>
                  </a:cubicBezTo>
                  <a:cubicBezTo>
                    <a:pt x="15244" y="40238"/>
                    <a:pt x="15111" y="40205"/>
                    <a:pt x="14977" y="40205"/>
                  </a:cubicBezTo>
                  <a:cubicBezTo>
                    <a:pt x="12743" y="37236"/>
                    <a:pt x="10374" y="34367"/>
                    <a:pt x="8039" y="31465"/>
                  </a:cubicBezTo>
                  <a:cubicBezTo>
                    <a:pt x="5704" y="28530"/>
                    <a:pt x="1868" y="25061"/>
                    <a:pt x="1668" y="21058"/>
                  </a:cubicBezTo>
                  <a:cubicBezTo>
                    <a:pt x="1568" y="18889"/>
                    <a:pt x="2669" y="16955"/>
                    <a:pt x="4837" y="16388"/>
                  </a:cubicBezTo>
                  <a:cubicBezTo>
                    <a:pt x="5247" y="16279"/>
                    <a:pt x="5658" y="16229"/>
                    <a:pt x="6066" y="16229"/>
                  </a:cubicBezTo>
                  <a:close/>
                  <a:moveTo>
                    <a:pt x="21891" y="628"/>
                  </a:moveTo>
                  <a:cubicBezTo>
                    <a:pt x="22412" y="628"/>
                    <a:pt x="22939" y="643"/>
                    <a:pt x="23450" y="643"/>
                  </a:cubicBezTo>
                  <a:lnTo>
                    <a:pt x="32723" y="643"/>
                  </a:lnTo>
                  <a:cubicBezTo>
                    <a:pt x="38794" y="676"/>
                    <a:pt x="44832" y="710"/>
                    <a:pt x="50903" y="777"/>
                  </a:cubicBezTo>
                  <a:cubicBezTo>
                    <a:pt x="54239" y="810"/>
                    <a:pt x="57541" y="843"/>
                    <a:pt x="60844" y="877"/>
                  </a:cubicBezTo>
                  <a:cubicBezTo>
                    <a:pt x="62611" y="910"/>
                    <a:pt x="64379" y="943"/>
                    <a:pt x="66147" y="977"/>
                  </a:cubicBezTo>
                  <a:cubicBezTo>
                    <a:pt x="66185" y="978"/>
                    <a:pt x="66228" y="978"/>
                    <a:pt x="66275" y="978"/>
                  </a:cubicBezTo>
                  <a:cubicBezTo>
                    <a:pt x="66684" y="978"/>
                    <a:pt x="67424" y="940"/>
                    <a:pt x="68244" y="940"/>
                  </a:cubicBezTo>
                  <a:cubicBezTo>
                    <a:pt x="70072" y="940"/>
                    <a:pt x="72296" y="1132"/>
                    <a:pt x="72118" y="2378"/>
                  </a:cubicBezTo>
                  <a:cubicBezTo>
                    <a:pt x="72085" y="2511"/>
                    <a:pt x="72152" y="2611"/>
                    <a:pt x="72252" y="2678"/>
                  </a:cubicBezTo>
                  <a:cubicBezTo>
                    <a:pt x="72018" y="6647"/>
                    <a:pt x="72285" y="10684"/>
                    <a:pt x="72352" y="14653"/>
                  </a:cubicBezTo>
                  <a:cubicBezTo>
                    <a:pt x="72418" y="18856"/>
                    <a:pt x="72485" y="23059"/>
                    <a:pt x="72552" y="27262"/>
                  </a:cubicBezTo>
                  <a:cubicBezTo>
                    <a:pt x="72685" y="35535"/>
                    <a:pt x="72785" y="43807"/>
                    <a:pt x="72919" y="52113"/>
                  </a:cubicBezTo>
                  <a:cubicBezTo>
                    <a:pt x="72919" y="52280"/>
                    <a:pt x="73019" y="52347"/>
                    <a:pt x="73152" y="52380"/>
                  </a:cubicBezTo>
                  <a:cubicBezTo>
                    <a:pt x="71985" y="52914"/>
                    <a:pt x="70951" y="53714"/>
                    <a:pt x="70184" y="54582"/>
                  </a:cubicBezTo>
                  <a:cubicBezTo>
                    <a:pt x="70017" y="54782"/>
                    <a:pt x="69883" y="55015"/>
                    <a:pt x="69750" y="55215"/>
                  </a:cubicBezTo>
                  <a:cubicBezTo>
                    <a:pt x="68849" y="40338"/>
                    <a:pt x="69983" y="25428"/>
                    <a:pt x="69450" y="10584"/>
                  </a:cubicBezTo>
                  <a:cubicBezTo>
                    <a:pt x="69425" y="10433"/>
                    <a:pt x="69325" y="10358"/>
                    <a:pt x="69220" y="10358"/>
                  </a:cubicBezTo>
                  <a:cubicBezTo>
                    <a:pt x="69185" y="10358"/>
                    <a:pt x="69149" y="10367"/>
                    <a:pt x="69116" y="10383"/>
                  </a:cubicBezTo>
                  <a:cubicBezTo>
                    <a:pt x="69149" y="10217"/>
                    <a:pt x="69049" y="10016"/>
                    <a:pt x="68849" y="10016"/>
                  </a:cubicBezTo>
                  <a:cubicBezTo>
                    <a:pt x="61044" y="9650"/>
                    <a:pt x="53238" y="9449"/>
                    <a:pt x="45433" y="9416"/>
                  </a:cubicBezTo>
                  <a:cubicBezTo>
                    <a:pt x="42433" y="9403"/>
                    <a:pt x="39417" y="9370"/>
                    <a:pt x="36399" y="9370"/>
                  </a:cubicBezTo>
                  <a:cubicBezTo>
                    <a:pt x="31698" y="9370"/>
                    <a:pt x="26988" y="9451"/>
                    <a:pt x="22316" y="9816"/>
                  </a:cubicBezTo>
                  <a:cubicBezTo>
                    <a:pt x="22273" y="9717"/>
                    <a:pt x="22164" y="9666"/>
                    <a:pt x="22053" y="9666"/>
                  </a:cubicBezTo>
                  <a:cubicBezTo>
                    <a:pt x="21903" y="9666"/>
                    <a:pt x="21749" y="9758"/>
                    <a:pt x="21749" y="9950"/>
                  </a:cubicBezTo>
                  <a:cubicBezTo>
                    <a:pt x="21782" y="15520"/>
                    <a:pt x="21816" y="21124"/>
                    <a:pt x="21816" y="26695"/>
                  </a:cubicBezTo>
                  <a:cubicBezTo>
                    <a:pt x="21849" y="31999"/>
                    <a:pt x="21716" y="37369"/>
                    <a:pt x="22183" y="42640"/>
                  </a:cubicBezTo>
                  <a:cubicBezTo>
                    <a:pt x="21315" y="42106"/>
                    <a:pt x="20381" y="41672"/>
                    <a:pt x="19414" y="41306"/>
                  </a:cubicBezTo>
                  <a:cubicBezTo>
                    <a:pt x="19014" y="29631"/>
                    <a:pt x="19080" y="17955"/>
                    <a:pt x="19180" y="6247"/>
                  </a:cubicBezTo>
                  <a:cubicBezTo>
                    <a:pt x="19214" y="4879"/>
                    <a:pt x="18980" y="3312"/>
                    <a:pt x="19214" y="1977"/>
                  </a:cubicBezTo>
                  <a:cubicBezTo>
                    <a:pt x="19447" y="710"/>
                    <a:pt x="19948" y="643"/>
                    <a:pt x="21115" y="643"/>
                  </a:cubicBezTo>
                  <a:cubicBezTo>
                    <a:pt x="21371" y="632"/>
                    <a:pt x="21630" y="628"/>
                    <a:pt x="21891" y="628"/>
                  </a:cubicBezTo>
                  <a:close/>
                  <a:moveTo>
                    <a:pt x="13487" y="40785"/>
                  </a:moveTo>
                  <a:cubicBezTo>
                    <a:pt x="15830" y="40785"/>
                    <a:pt x="18366" y="41553"/>
                    <a:pt x="20148" y="42373"/>
                  </a:cubicBezTo>
                  <a:cubicBezTo>
                    <a:pt x="23550" y="43907"/>
                    <a:pt x="27987" y="47877"/>
                    <a:pt x="25552" y="52013"/>
                  </a:cubicBezTo>
                  <a:cubicBezTo>
                    <a:pt x="24406" y="54027"/>
                    <a:pt x="22109" y="54659"/>
                    <a:pt x="19917" y="54659"/>
                  </a:cubicBezTo>
                  <a:cubicBezTo>
                    <a:pt x="19749" y="54659"/>
                    <a:pt x="19581" y="54656"/>
                    <a:pt x="19414" y="54648"/>
                  </a:cubicBezTo>
                  <a:cubicBezTo>
                    <a:pt x="17312" y="54548"/>
                    <a:pt x="14644" y="54315"/>
                    <a:pt x="13043" y="52814"/>
                  </a:cubicBezTo>
                  <a:cubicBezTo>
                    <a:pt x="12977" y="52755"/>
                    <a:pt x="12905" y="52730"/>
                    <a:pt x="12838" y="52730"/>
                  </a:cubicBezTo>
                  <a:cubicBezTo>
                    <a:pt x="12598" y="52730"/>
                    <a:pt x="12401" y="53039"/>
                    <a:pt x="12609" y="53247"/>
                  </a:cubicBezTo>
                  <a:cubicBezTo>
                    <a:pt x="14043" y="54582"/>
                    <a:pt x="16012" y="54849"/>
                    <a:pt x="17880" y="55115"/>
                  </a:cubicBezTo>
                  <a:cubicBezTo>
                    <a:pt x="18180" y="55149"/>
                    <a:pt x="18447" y="55182"/>
                    <a:pt x="18747" y="55182"/>
                  </a:cubicBezTo>
                  <a:cubicBezTo>
                    <a:pt x="18647" y="55549"/>
                    <a:pt x="18647" y="55949"/>
                    <a:pt x="18747" y="56316"/>
                  </a:cubicBezTo>
                  <a:cubicBezTo>
                    <a:pt x="17312" y="55582"/>
                    <a:pt x="15845" y="54949"/>
                    <a:pt x="14344" y="54582"/>
                  </a:cubicBezTo>
                  <a:cubicBezTo>
                    <a:pt x="13810" y="54448"/>
                    <a:pt x="13276" y="54382"/>
                    <a:pt x="12776" y="54382"/>
                  </a:cubicBezTo>
                  <a:cubicBezTo>
                    <a:pt x="9774" y="52047"/>
                    <a:pt x="6505" y="48811"/>
                    <a:pt x="7672" y="44641"/>
                  </a:cubicBezTo>
                  <a:cubicBezTo>
                    <a:pt x="8499" y="41740"/>
                    <a:pt x="10874" y="40785"/>
                    <a:pt x="13487" y="40785"/>
                  </a:cubicBezTo>
                  <a:close/>
                  <a:moveTo>
                    <a:pt x="22716" y="54882"/>
                  </a:moveTo>
                  <a:lnTo>
                    <a:pt x="22716" y="54882"/>
                  </a:lnTo>
                  <a:cubicBezTo>
                    <a:pt x="22583" y="56116"/>
                    <a:pt x="22583" y="57350"/>
                    <a:pt x="22616" y="58585"/>
                  </a:cubicBezTo>
                  <a:cubicBezTo>
                    <a:pt x="22083" y="58251"/>
                    <a:pt x="21549" y="57917"/>
                    <a:pt x="21048" y="57584"/>
                  </a:cubicBezTo>
                  <a:cubicBezTo>
                    <a:pt x="20415" y="57217"/>
                    <a:pt x="19748" y="56817"/>
                    <a:pt x="19080" y="56483"/>
                  </a:cubicBezTo>
                  <a:lnTo>
                    <a:pt x="19080" y="56450"/>
                  </a:lnTo>
                  <a:cubicBezTo>
                    <a:pt x="19014" y="56016"/>
                    <a:pt x="19047" y="55616"/>
                    <a:pt x="19180" y="55215"/>
                  </a:cubicBezTo>
                  <a:cubicBezTo>
                    <a:pt x="19489" y="55233"/>
                    <a:pt x="19797" y="55243"/>
                    <a:pt x="20104" y="55243"/>
                  </a:cubicBezTo>
                  <a:cubicBezTo>
                    <a:pt x="20993" y="55243"/>
                    <a:pt x="21873" y="55155"/>
                    <a:pt x="22716" y="54882"/>
                  </a:cubicBezTo>
                  <a:close/>
                  <a:moveTo>
                    <a:pt x="77856" y="53047"/>
                  </a:moveTo>
                  <a:cubicBezTo>
                    <a:pt x="80024" y="54682"/>
                    <a:pt x="80024" y="58985"/>
                    <a:pt x="80224" y="61387"/>
                  </a:cubicBezTo>
                  <a:cubicBezTo>
                    <a:pt x="80224" y="61453"/>
                    <a:pt x="80257" y="61520"/>
                    <a:pt x="80257" y="61587"/>
                  </a:cubicBezTo>
                  <a:lnTo>
                    <a:pt x="80224" y="61587"/>
                  </a:lnTo>
                  <a:cubicBezTo>
                    <a:pt x="79485" y="61795"/>
                    <a:pt x="78682" y="61970"/>
                    <a:pt x="77904" y="61970"/>
                  </a:cubicBezTo>
                  <a:cubicBezTo>
                    <a:pt x="77558" y="61970"/>
                    <a:pt x="77217" y="61936"/>
                    <a:pt x="76888" y="61854"/>
                  </a:cubicBezTo>
                  <a:cubicBezTo>
                    <a:pt x="76054" y="61620"/>
                    <a:pt x="75321" y="60886"/>
                    <a:pt x="75154" y="60052"/>
                  </a:cubicBezTo>
                  <a:cubicBezTo>
                    <a:pt x="75054" y="59619"/>
                    <a:pt x="75187" y="58952"/>
                    <a:pt x="75187" y="58518"/>
                  </a:cubicBezTo>
                  <a:cubicBezTo>
                    <a:pt x="75220" y="57684"/>
                    <a:pt x="75220" y="56850"/>
                    <a:pt x="75287" y="56016"/>
                  </a:cubicBezTo>
                  <a:cubicBezTo>
                    <a:pt x="75387" y="54281"/>
                    <a:pt x="75921" y="53181"/>
                    <a:pt x="77856" y="53047"/>
                  </a:cubicBezTo>
                  <a:close/>
                  <a:moveTo>
                    <a:pt x="11942" y="54882"/>
                  </a:moveTo>
                  <a:cubicBezTo>
                    <a:pt x="12242" y="54882"/>
                    <a:pt x="12542" y="54882"/>
                    <a:pt x="12843" y="54915"/>
                  </a:cubicBezTo>
                  <a:cubicBezTo>
                    <a:pt x="12976" y="54982"/>
                    <a:pt x="13076" y="55049"/>
                    <a:pt x="13210" y="55149"/>
                  </a:cubicBezTo>
                  <a:cubicBezTo>
                    <a:pt x="13239" y="55163"/>
                    <a:pt x="13268" y="55170"/>
                    <a:pt x="13296" y="55170"/>
                  </a:cubicBezTo>
                  <a:cubicBezTo>
                    <a:pt x="13395" y="55170"/>
                    <a:pt x="13476" y="55086"/>
                    <a:pt x="13476" y="54982"/>
                  </a:cubicBezTo>
                  <a:cubicBezTo>
                    <a:pt x="15411" y="55282"/>
                    <a:pt x="17312" y="56216"/>
                    <a:pt x="18980" y="57117"/>
                  </a:cubicBezTo>
                  <a:cubicBezTo>
                    <a:pt x="20948" y="58151"/>
                    <a:pt x="22916" y="59385"/>
                    <a:pt x="24584" y="60886"/>
                  </a:cubicBezTo>
                  <a:cubicBezTo>
                    <a:pt x="26753" y="62754"/>
                    <a:pt x="27119" y="65223"/>
                    <a:pt x="25585" y="67691"/>
                  </a:cubicBezTo>
                  <a:cubicBezTo>
                    <a:pt x="24290" y="69776"/>
                    <a:pt x="22186" y="71173"/>
                    <a:pt x="19728" y="71173"/>
                  </a:cubicBezTo>
                  <a:cubicBezTo>
                    <a:pt x="19591" y="71173"/>
                    <a:pt x="19453" y="71169"/>
                    <a:pt x="19314" y="71160"/>
                  </a:cubicBezTo>
                  <a:cubicBezTo>
                    <a:pt x="16545" y="70993"/>
                    <a:pt x="14210" y="69392"/>
                    <a:pt x="12009" y="67891"/>
                  </a:cubicBezTo>
                  <a:cubicBezTo>
                    <a:pt x="11955" y="67859"/>
                    <a:pt x="11902" y="67845"/>
                    <a:pt x="11853" y="67845"/>
                  </a:cubicBezTo>
                  <a:cubicBezTo>
                    <a:pt x="11595" y="67845"/>
                    <a:pt x="11428" y="68229"/>
                    <a:pt x="11708" y="68425"/>
                  </a:cubicBezTo>
                  <a:cubicBezTo>
                    <a:pt x="13810" y="69826"/>
                    <a:pt x="16312" y="71327"/>
                    <a:pt x="18814" y="71694"/>
                  </a:cubicBezTo>
                  <a:cubicBezTo>
                    <a:pt x="18814" y="72161"/>
                    <a:pt x="18814" y="72661"/>
                    <a:pt x="18847" y="73162"/>
                  </a:cubicBezTo>
                  <a:cubicBezTo>
                    <a:pt x="16512" y="71561"/>
                    <a:pt x="13810" y="70426"/>
                    <a:pt x="11075" y="70326"/>
                  </a:cubicBezTo>
                  <a:cubicBezTo>
                    <a:pt x="8706" y="67057"/>
                    <a:pt x="5904" y="63488"/>
                    <a:pt x="7038" y="59185"/>
                  </a:cubicBezTo>
                  <a:cubicBezTo>
                    <a:pt x="7672" y="56850"/>
                    <a:pt x="9407" y="55015"/>
                    <a:pt x="11942" y="54882"/>
                  </a:cubicBezTo>
                  <a:close/>
                  <a:moveTo>
                    <a:pt x="22916" y="71027"/>
                  </a:moveTo>
                  <a:cubicBezTo>
                    <a:pt x="22916" y="72962"/>
                    <a:pt x="22783" y="74896"/>
                    <a:pt x="22850" y="76831"/>
                  </a:cubicBezTo>
                  <a:cubicBezTo>
                    <a:pt x="22716" y="76664"/>
                    <a:pt x="22583" y="76497"/>
                    <a:pt x="22449" y="76364"/>
                  </a:cubicBezTo>
                  <a:cubicBezTo>
                    <a:pt x="21515" y="75263"/>
                    <a:pt x="20415" y="74262"/>
                    <a:pt x="19180" y="73395"/>
                  </a:cubicBezTo>
                  <a:cubicBezTo>
                    <a:pt x="19214" y="72828"/>
                    <a:pt x="19247" y="72294"/>
                    <a:pt x="19214" y="71727"/>
                  </a:cubicBezTo>
                  <a:lnTo>
                    <a:pt x="19214" y="71727"/>
                  </a:lnTo>
                  <a:cubicBezTo>
                    <a:pt x="19460" y="71753"/>
                    <a:pt x="19705" y="71767"/>
                    <a:pt x="19949" y="71767"/>
                  </a:cubicBezTo>
                  <a:cubicBezTo>
                    <a:pt x="20960" y="71767"/>
                    <a:pt x="21949" y="71537"/>
                    <a:pt x="22916" y="71027"/>
                  </a:cubicBezTo>
                  <a:close/>
                  <a:moveTo>
                    <a:pt x="69083" y="63088"/>
                  </a:moveTo>
                  <a:cubicBezTo>
                    <a:pt x="69183" y="63788"/>
                    <a:pt x="69250" y="64489"/>
                    <a:pt x="69316" y="65156"/>
                  </a:cubicBezTo>
                  <a:cubicBezTo>
                    <a:pt x="69650" y="69559"/>
                    <a:pt x="69950" y="74062"/>
                    <a:pt x="69616" y="78465"/>
                  </a:cubicBezTo>
                  <a:cubicBezTo>
                    <a:pt x="69516" y="79866"/>
                    <a:pt x="69250" y="81167"/>
                    <a:pt x="68783" y="82402"/>
                  </a:cubicBezTo>
                  <a:cubicBezTo>
                    <a:pt x="68949" y="80634"/>
                    <a:pt x="68749" y="78832"/>
                    <a:pt x="68716" y="77064"/>
                  </a:cubicBezTo>
                  <a:cubicBezTo>
                    <a:pt x="68682" y="75230"/>
                    <a:pt x="68682" y="73395"/>
                    <a:pt x="68716" y="71561"/>
                  </a:cubicBezTo>
                  <a:cubicBezTo>
                    <a:pt x="68749" y="68725"/>
                    <a:pt x="68883" y="65890"/>
                    <a:pt x="69083" y="63088"/>
                  </a:cubicBezTo>
                  <a:close/>
                  <a:moveTo>
                    <a:pt x="43491" y="10008"/>
                  </a:moveTo>
                  <a:cubicBezTo>
                    <a:pt x="44139" y="10008"/>
                    <a:pt x="44786" y="10011"/>
                    <a:pt x="45433" y="10016"/>
                  </a:cubicBezTo>
                  <a:cubicBezTo>
                    <a:pt x="53238" y="10050"/>
                    <a:pt x="61044" y="10250"/>
                    <a:pt x="68849" y="10617"/>
                  </a:cubicBezTo>
                  <a:cubicBezTo>
                    <a:pt x="68916" y="10617"/>
                    <a:pt x="68949" y="10584"/>
                    <a:pt x="69016" y="10584"/>
                  </a:cubicBezTo>
                  <a:cubicBezTo>
                    <a:pt x="68649" y="18122"/>
                    <a:pt x="68849" y="25728"/>
                    <a:pt x="68849" y="33266"/>
                  </a:cubicBezTo>
                  <a:cubicBezTo>
                    <a:pt x="68816" y="40905"/>
                    <a:pt x="68716" y="48511"/>
                    <a:pt x="69216" y="56116"/>
                  </a:cubicBezTo>
                  <a:cubicBezTo>
                    <a:pt x="69216" y="56150"/>
                    <a:pt x="69216" y="56216"/>
                    <a:pt x="69250" y="56250"/>
                  </a:cubicBezTo>
                  <a:cubicBezTo>
                    <a:pt x="68883" y="57184"/>
                    <a:pt x="68749" y="58184"/>
                    <a:pt x="68749" y="59252"/>
                  </a:cubicBezTo>
                  <a:cubicBezTo>
                    <a:pt x="68749" y="59685"/>
                    <a:pt x="68749" y="60152"/>
                    <a:pt x="68783" y="60586"/>
                  </a:cubicBezTo>
                  <a:cubicBezTo>
                    <a:pt x="68482" y="64355"/>
                    <a:pt x="68316" y="68091"/>
                    <a:pt x="68282" y="71861"/>
                  </a:cubicBezTo>
                  <a:cubicBezTo>
                    <a:pt x="68282" y="75297"/>
                    <a:pt x="67949" y="79199"/>
                    <a:pt x="68716" y="82535"/>
                  </a:cubicBezTo>
                  <a:cubicBezTo>
                    <a:pt x="68382" y="83436"/>
                    <a:pt x="67915" y="84336"/>
                    <a:pt x="67315" y="85237"/>
                  </a:cubicBezTo>
                  <a:cubicBezTo>
                    <a:pt x="66414" y="86571"/>
                    <a:pt x="65447" y="87906"/>
                    <a:pt x="64613" y="89307"/>
                  </a:cubicBezTo>
                  <a:cubicBezTo>
                    <a:pt x="64580" y="89173"/>
                    <a:pt x="64479" y="89040"/>
                    <a:pt x="64313" y="89040"/>
                  </a:cubicBezTo>
                  <a:lnTo>
                    <a:pt x="61277" y="89040"/>
                  </a:lnTo>
                  <a:lnTo>
                    <a:pt x="61277" y="89073"/>
                  </a:lnTo>
                  <a:cubicBezTo>
                    <a:pt x="61244" y="89073"/>
                    <a:pt x="61244" y="89073"/>
                    <a:pt x="61210" y="89040"/>
                  </a:cubicBezTo>
                  <a:cubicBezTo>
                    <a:pt x="59142" y="89073"/>
                    <a:pt x="57074" y="89073"/>
                    <a:pt x="55006" y="89073"/>
                  </a:cubicBezTo>
                  <a:cubicBezTo>
                    <a:pt x="54585" y="89197"/>
                    <a:pt x="54147" y="89265"/>
                    <a:pt x="53676" y="89265"/>
                  </a:cubicBezTo>
                  <a:cubicBezTo>
                    <a:pt x="53512" y="89265"/>
                    <a:pt x="53344" y="89257"/>
                    <a:pt x="53171" y="89240"/>
                  </a:cubicBezTo>
                  <a:cubicBezTo>
                    <a:pt x="52771" y="89207"/>
                    <a:pt x="52371" y="89173"/>
                    <a:pt x="52004" y="89073"/>
                  </a:cubicBezTo>
                  <a:lnTo>
                    <a:pt x="45833" y="89073"/>
                  </a:lnTo>
                  <a:cubicBezTo>
                    <a:pt x="45833" y="89240"/>
                    <a:pt x="45799" y="89407"/>
                    <a:pt x="45799" y="89573"/>
                  </a:cubicBezTo>
                  <a:cubicBezTo>
                    <a:pt x="45633" y="89540"/>
                    <a:pt x="45433" y="89540"/>
                    <a:pt x="45266" y="89507"/>
                  </a:cubicBezTo>
                  <a:lnTo>
                    <a:pt x="45132" y="89507"/>
                  </a:lnTo>
                  <a:cubicBezTo>
                    <a:pt x="45132" y="89373"/>
                    <a:pt x="45132" y="89207"/>
                    <a:pt x="45132" y="89073"/>
                  </a:cubicBezTo>
                  <a:cubicBezTo>
                    <a:pt x="40362" y="89073"/>
                    <a:pt x="35592" y="89106"/>
                    <a:pt x="30822" y="89173"/>
                  </a:cubicBezTo>
                  <a:cubicBezTo>
                    <a:pt x="30822" y="89240"/>
                    <a:pt x="30822" y="89273"/>
                    <a:pt x="30822" y="89340"/>
                  </a:cubicBezTo>
                  <a:cubicBezTo>
                    <a:pt x="30555" y="89307"/>
                    <a:pt x="30288" y="89273"/>
                    <a:pt x="30055" y="89240"/>
                  </a:cubicBezTo>
                  <a:cubicBezTo>
                    <a:pt x="30055" y="89240"/>
                    <a:pt x="30055" y="89207"/>
                    <a:pt x="30055" y="89173"/>
                  </a:cubicBezTo>
                  <a:cubicBezTo>
                    <a:pt x="27620" y="89207"/>
                    <a:pt x="25151" y="89240"/>
                    <a:pt x="22716" y="89307"/>
                  </a:cubicBezTo>
                  <a:cubicBezTo>
                    <a:pt x="22750" y="87972"/>
                    <a:pt x="22683" y="86638"/>
                    <a:pt x="22583" y="85304"/>
                  </a:cubicBezTo>
                  <a:cubicBezTo>
                    <a:pt x="24851" y="83202"/>
                    <a:pt x="24918" y="79866"/>
                    <a:pt x="23083" y="77165"/>
                  </a:cubicBezTo>
                  <a:cubicBezTo>
                    <a:pt x="23117" y="77165"/>
                    <a:pt x="23117" y="77131"/>
                    <a:pt x="23117" y="77131"/>
                  </a:cubicBezTo>
                  <a:cubicBezTo>
                    <a:pt x="23584" y="75096"/>
                    <a:pt x="23550" y="72828"/>
                    <a:pt x="23383" y="70760"/>
                  </a:cubicBezTo>
                  <a:cubicBezTo>
                    <a:pt x="23517" y="70693"/>
                    <a:pt x="23650" y="70593"/>
                    <a:pt x="23784" y="70493"/>
                  </a:cubicBezTo>
                  <a:cubicBezTo>
                    <a:pt x="26519" y="68558"/>
                    <a:pt x="28487" y="64455"/>
                    <a:pt x="26085" y="61520"/>
                  </a:cubicBezTo>
                  <a:cubicBezTo>
                    <a:pt x="25218" y="60486"/>
                    <a:pt x="24117" y="59585"/>
                    <a:pt x="22950" y="58818"/>
                  </a:cubicBezTo>
                  <a:cubicBezTo>
                    <a:pt x="23083" y="57450"/>
                    <a:pt x="23217" y="56083"/>
                    <a:pt x="23183" y="54748"/>
                  </a:cubicBezTo>
                  <a:lnTo>
                    <a:pt x="23183" y="54715"/>
                  </a:lnTo>
                  <a:cubicBezTo>
                    <a:pt x="23283" y="54682"/>
                    <a:pt x="23417" y="54615"/>
                    <a:pt x="23550" y="54582"/>
                  </a:cubicBezTo>
                  <a:cubicBezTo>
                    <a:pt x="24518" y="54148"/>
                    <a:pt x="25251" y="53481"/>
                    <a:pt x="25752" y="52747"/>
                  </a:cubicBezTo>
                  <a:cubicBezTo>
                    <a:pt x="25985" y="51980"/>
                    <a:pt x="26219" y="51279"/>
                    <a:pt x="26452" y="50746"/>
                  </a:cubicBezTo>
                  <a:cubicBezTo>
                    <a:pt x="26419" y="50746"/>
                    <a:pt x="26419" y="50746"/>
                    <a:pt x="26419" y="50712"/>
                  </a:cubicBezTo>
                  <a:cubicBezTo>
                    <a:pt x="26452" y="50679"/>
                    <a:pt x="26452" y="50612"/>
                    <a:pt x="26452" y="50545"/>
                  </a:cubicBezTo>
                  <a:cubicBezTo>
                    <a:pt x="26486" y="50379"/>
                    <a:pt x="26486" y="50245"/>
                    <a:pt x="26519" y="50078"/>
                  </a:cubicBezTo>
                  <a:cubicBezTo>
                    <a:pt x="26552" y="50012"/>
                    <a:pt x="26586" y="49945"/>
                    <a:pt x="26652" y="49912"/>
                  </a:cubicBezTo>
                  <a:cubicBezTo>
                    <a:pt x="26619" y="49878"/>
                    <a:pt x="26586" y="49845"/>
                    <a:pt x="26519" y="49812"/>
                  </a:cubicBezTo>
                  <a:cubicBezTo>
                    <a:pt x="26552" y="49545"/>
                    <a:pt x="26519" y="49278"/>
                    <a:pt x="26519" y="49011"/>
                  </a:cubicBezTo>
                  <a:lnTo>
                    <a:pt x="26519" y="49011"/>
                  </a:lnTo>
                  <a:cubicBezTo>
                    <a:pt x="26586" y="49078"/>
                    <a:pt x="26619" y="49144"/>
                    <a:pt x="26686" y="49211"/>
                  </a:cubicBezTo>
                  <a:cubicBezTo>
                    <a:pt x="26652" y="48277"/>
                    <a:pt x="26386" y="47310"/>
                    <a:pt x="25919" y="46409"/>
                  </a:cubicBezTo>
                  <a:cubicBezTo>
                    <a:pt x="25852" y="46309"/>
                    <a:pt x="25785" y="46176"/>
                    <a:pt x="25718" y="46076"/>
                  </a:cubicBezTo>
                  <a:cubicBezTo>
                    <a:pt x="25685" y="46242"/>
                    <a:pt x="25652" y="46409"/>
                    <a:pt x="25652" y="46576"/>
                  </a:cubicBezTo>
                  <a:cubicBezTo>
                    <a:pt x="25485" y="46342"/>
                    <a:pt x="25318" y="46142"/>
                    <a:pt x="25118" y="45909"/>
                  </a:cubicBezTo>
                  <a:cubicBezTo>
                    <a:pt x="25151" y="45742"/>
                    <a:pt x="25218" y="45575"/>
                    <a:pt x="25285" y="45408"/>
                  </a:cubicBezTo>
                  <a:cubicBezTo>
                    <a:pt x="24584" y="44474"/>
                    <a:pt x="23650" y="43641"/>
                    <a:pt x="22616" y="42940"/>
                  </a:cubicBezTo>
                  <a:cubicBezTo>
                    <a:pt x="22383" y="32032"/>
                    <a:pt x="22383" y="21124"/>
                    <a:pt x="22349" y="10217"/>
                  </a:cubicBezTo>
                  <a:lnTo>
                    <a:pt x="22349" y="10217"/>
                  </a:lnTo>
                  <a:cubicBezTo>
                    <a:pt x="23284" y="10229"/>
                    <a:pt x="24219" y="10234"/>
                    <a:pt x="25154" y="10234"/>
                  </a:cubicBezTo>
                  <a:cubicBezTo>
                    <a:pt x="31275" y="10234"/>
                    <a:pt x="37393" y="10008"/>
                    <a:pt x="43491" y="10008"/>
                  </a:cubicBezTo>
                  <a:close/>
                  <a:moveTo>
                    <a:pt x="10815" y="70924"/>
                  </a:moveTo>
                  <a:cubicBezTo>
                    <a:pt x="10902" y="70924"/>
                    <a:pt x="10988" y="70925"/>
                    <a:pt x="11075" y="70927"/>
                  </a:cubicBezTo>
                  <a:cubicBezTo>
                    <a:pt x="11075" y="70960"/>
                    <a:pt x="11108" y="70993"/>
                    <a:pt x="11141" y="71027"/>
                  </a:cubicBezTo>
                  <a:cubicBezTo>
                    <a:pt x="11165" y="71062"/>
                    <a:pt x="11200" y="71076"/>
                    <a:pt x="11238" y="71076"/>
                  </a:cubicBezTo>
                  <a:cubicBezTo>
                    <a:pt x="11308" y="71076"/>
                    <a:pt x="11387" y="71025"/>
                    <a:pt x="11408" y="70960"/>
                  </a:cubicBezTo>
                  <a:cubicBezTo>
                    <a:pt x="11842" y="70993"/>
                    <a:pt x="12242" y="71027"/>
                    <a:pt x="12642" y="71094"/>
                  </a:cubicBezTo>
                  <a:cubicBezTo>
                    <a:pt x="17246" y="71961"/>
                    <a:pt x="26319" y="77531"/>
                    <a:pt x="23417" y="83269"/>
                  </a:cubicBezTo>
                  <a:cubicBezTo>
                    <a:pt x="22262" y="85579"/>
                    <a:pt x="19868" y="86587"/>
                    <a:pt x="17437" y="86587"/>
                  </a:cubicBezTo>
                  <a:cubicBezTo>
                    <a:pt x="16779" y="86587"/>
                    <a:pt x="16118" y="86513"/>
                    <a:pt x="15478" y="86371"/>
                  </a:cubicBezTo>
                  <a:cubicBezTo>
                    <a:pt x="12442" y="85704"/>
                    <a:pt x="10041" y="83636"/>
                    <a:pt x="7806" y="81634"/>
                  </a:cubicBezTo>
                  <a:cubicBezTo>
                    <a:pt x="7777" y="81613"/>
                    <a:pt x="7747" y="81604"/>
                    <a:pt x="7719" y="81604"/>
                  </a:cubicBezTo>
                  <a:cubicBezTo>
                    <a:pt x="7613" y="81604"/>
                    <a:pt x="7527" y="81730"/>
                    <a:pt x="7606" y="81835"/>
                  </a:cubicBezTo>
                  <a:cubicBezTo>
                    <a:pt x="7839" y="82068"/>
                    <a:pt x="8106" y="82335"/>
                    <a:pt x="8339" y="82568"/>
                  </a:cubicBezTo>
                  <a:cubicBezTo>
                    <a:pt x="10837" y="84977"/>
                    <a:pt x="14156" y="87173"/>
                    <a:pt x="17612" y="87173"/>
                  </a:cubicBezTo>
                  <a:cubicBezTo>
                    <a:pt x="18033" y="87173"/>
                    <a:pt x="18456" y="87141"/>
                    <a:pt x="18880" y="87072"/>
                  </a:cubicBezTo>
                  <a:lnTo>
                    <a:pt x="18880" y="87072"/>
                  </a:lnTo>
                  <a:cubicBezTo>
                    <a:pt x="18613" y="89240"/>
                    <a:pt x="18613" y="91475"/>
                    <a:pt x="18613" y="93676"/>
                  </a:cubicBezTo>
                  <a:cubicBezTo>
                    <a:pt x="18613" y="94177"/>
                    <a:pt x="18613" y="94744"/>
                    <a:pt x="18580" y="95311"/>
                  </a:cubicBezTo>
                  <a:cubicBezTo>
                    <a:pt x="15244" y="90974"/>
                    <a:pt x="11475" y="87138"/>
                    <a:pt x="7639" y="83302"/>
                  </a:cubicBezTo>
                  <a:lnTo>
                    <a:pt x="7405" y="83069"/>
                  </a:lnTo>
                  <a:cubicBezTo>
                    <a:pt x="5304" y="80967"/>
                    <a:pt x="3136" y="78165"/>
                    <a:pt x="3936" y="74996"/>
                  </a:cubicBezTo>
                  <a:cubicBezTo>
                    <a:pt x="4714" y="72017"/>
                    <a:pt x="7912" y="70924"/>
                    <a:pt x="10815" y="70924"/>
                  </a:cubicBezTo>
                  <a:close/>
                  <a:moveTo>
                    <a:pt x="22116" y="85671"/>
                  </a:moveTo>
                  <a:cubicBezTo>
                    <a:pt x="22149" y="86905"/>
                    <a:pt x="22216" y="88139"/>
                    <a:pt x="22349" y="89373"/>
                  </a:cubicBezTo>
                  <a:cubicBezTo>
                    <a:pt x="22349" y="89373"/>
                    <a:pt x="22349" y="89407"/>
                    <a:pt x="22349" y="89440"/>
                  </a:cubicBezTo>
                  <a:cubicBezTo>
                    <a:pt x="22316" y="89540"/>
                    <a:pt x="22349" y="89740"/>
                    <a:pt x="22550" y="89740"/>
                  </a:cubicBezTo>
                  <a:cubicBezTo>
                    <a:pt x="26560" y="89798"/>
                    <a:pt x="30573" y="89820"/>
                    <a:pt x="34588" y="89820"/>
                  </a:cubicBezTo>
                  <a:cubicBezTo>
                    <a:pt x="44497" y="89820"/>
                    <a:pt x="54413" y="89688"/>
                    <a:pt x="64313" y="89640"/>
                  </a:cubicBezTo>
                  <a:cubicBezTo>
                    <a:pt x="64332" y="89640"/>
                    <a:pt x="64351" y="89640"/>
                    <a:pt x="64364" y="89634"/>
                  </a:cubicBezTo>
                  <a:lnTo>
                    <a:pt x="64364" y="89634"/>
                  </a:lnTo>
                  <a:cubicBezTo>
                    <a:pt x="64102" y="90092"/>
                    <a:pt x="63841" y="90550"/>
                    <a:pt x="63612" y="91041"/>
                  </a:cubicBezTo>
                  <a:cubicBezTo>
                    <a:pt x="62011" y="94177"/>
                    <a:pt x="60977" y="97946"/>
                    <a:pt x="61778" y="101449"/>
                  </a:cubicBezTo>
                  <a:cubicBezTo>
                    <a:pt x="56770" y="101595"/>
                    <a:pt x="51773" y="101671"/>
                    <a:pt x="46776" y="101671"/>
                  </a:cubicBezTo>
                  <a:cubicBezTo>
                    <a:pt x="42684" y="101671"/>
                    <a:pt x="38591" y="101620"/>
                    <a:pt x="34491" y="101515"/>
                  </a:cubicBezTo>
                  <a:cubicBezTo>
                    <a:pt x="32323" y="101449"/>
                    <a:pt x="30122" y="101382"/>
                    <a:pt x="27953" y="101315"/>
                  </a:cubicBezTo>
                  <a:cubicBezTo>
                    <a:pt x="25785" y="101215"/>
                    <a:pt x="23317" y="101415"/>
                    <a:pt x="21182" y="100948"/>
                  </a:cubicBezTo>
                  <a:cubicBezTo>
                    <a:pt x="18547" y="100348"/>
                    <a:pt x="19147" y="95745"/>
                    <a:pt x="19114" y="93676"/>
                  </a:cubicBezTo>
                  <a:cubicBezTo>
                    <a:pt x="19114" y="91441"/>
                    <a:pt x="19247" y="89207"/>
                    <a:pt x="19247" y="86972"/>
                  </a:cubicBezTo>
                  <a:cubicBezTo>
                    <a:pt x="19748" y="86871"/>
                    <a:pt x="20248" y="86705"/>
                    <a:pt x="20748" y="86505"/>
                  </a:cubicBezTo>
                  <a:cubicBezTo>
                    <a:pt x="21249" y="86271"/>
                    <a:pt x="21716" y="86004"/>
                    <a:pt x="22116" y="85671"/>
                  </a:cubicBezTo>
                  <a:close/>
                  <a:moveTo>
                    <a:pt x="75691" y="52374"/>
                  </a:moveTo>
                  <a:cubicBezTo>
                    <a:pt x="76311" y="52374"/>
                    <a:pt x="76851" y="52476"/>
                    <a:pt x="77289" y="52680"/>
                  </a:cubicBezTo>
                  <a:cubicBezTo>
                    <a:pt x="74220" y="52981"/>
                    <a:pt x="74687" y="56550"/>
                    <a:pt x="74587" y="59118"/>
                  </a:cubicBezTo>
                  <a:cubicBezTo>
                    <a:pt x="74520" y="60386"/>
                    <a:pt x="74253" y="61520"/>
                    <a:pt x="75554" y="62120"/>
                  </a:cubicBezTo>
                  <a:cubicBezTo>
                    <a:pt x="76255" y="62439"/>
                    <a:pt x="77032" y="62567"/>
                    <a:pt x="77812" y="62567"/>
                  </a:cubicBezTo>
                  <a:cubicBezTo>
                    <a:pt x="78666" y="62567"/>
                    <a:pt x="79524" y="62414"/>
                    <a:pt x="80291" y="62187"/>
                  </a:cubicBezTo>
                  <a:cubicBezTo>
                    <a:pt x="80558" y="65289"/>
                    <a:pt x="80724" y="68392"/>
                    <a:pt x="80791" y="71527"/>
                  </a:cubicBezTo>
                  <a:lnTo>
                    <a:pt x="80758" y="71527"/>
                  </a:lnTo>
                  <a:cubicBezTo>
                    <a:pt x="79423" y="71360"/>
                    <a:pt x="78123" y="71327"/>
                    <a:pt x="76788" y="71127"/>
                  </a:cubicBezTo>
                  <a:cubicBezTo>
                    <a:pt x="76621" y="71127"/>
                    <a:pt x="76555" y="71360"/>
                    <a:pt x="76722" y="71394"/>
                  </a:cubicBezTo>
                  <a:cubicBezTo>
                    <a:pt x="77855" y="71632"/>
                    <a:pt x="79122" y="71871"/>
                    <a:pt x="80332" y="71871"/>
                  </a:cubicBezTo>
                  <a:cubicBezTo>
                    <a:pt x="80475" y="71871"/>
                    <a:pt x="80617" y="71868"/>
                    <a:pt x="80758" y="71861"/>
                  </a:cubicBezTo>
                  <a:lnTo>
                    <a:pt x="80791" y="71861"/>
                  </a:lnTo>
                  <a:cubicBezTo>
                    <a:pt x="80858" y="76064"/>
                    <a:pt x="80791" y="80300"/>
                    <a:pt x="80691" y="84503"/>
                  </a:cubicBezTo>
                  <a:cubicBezTo>
                    <a:pt x="80558" y="88806"/>
                    <a:pt x="79890" y="92976"/>
                    <a:pt x="78356" y="96979"/>
                  </a:cubicBezTo>
                  <a:cubicBezTo>
                    <a:pt x="77756" y="98513"/>
                    <a:pt x="77088" y="100081"/>
                    <a:pt x="77155" y="101749"/>
                  </a:cubicBezTo>
                  <a:cubicBezTo>
                    <a:pt x="77189" y="102349"/>
                    <a:pt x="77289" y="102950"/>
                    <a:pt x="77555" y="103517"/>
                  </a:cubicBezTo>
                  <a:cubicBezTo>
                    <a:pt x="77822" y="104117"/>
                    <a:pt x="79157" y="105552"/>
                    <a:pt x="78890" y="106285"/>
                  </a:cubicBezTo>
                  <a:cubicBezTo>
                    <a:pt x="69516" y="111422"/>
                    <a:pt x="60143" y="117126"/>
                    <a:pt x="51870" y="123931"/>
                  </a:cubicBezTo>
                  <a:cubicBezTo>
                    <a:pt x="51470" y="123464"/>
                    <a:pt x="50870" y="123264"/>
                    <a:pt x="50236" y="123031"/>
                  </a:cubicBezTo>
                  <a:cubicBezTo>
                    <a:pt x="48802" y="122464"/>
                    <a:pt x="47301" y="122163"/>
                    <a:pt x="45833" y="121830"/>
                  </a:cubicBezTo>
                  <a:cubicBezTo>
                    <a:pt x="42364" y="120996"/>
                    <a:pt x="39562" y="119461"/>
                    <a:pt x="36993" y="116993"/>
                  </a:cubicBezTo>
                  <a:cubicBezTo>
                    <a:pt x="32123" y="112323"/>
                    <a:pt x="28454" y="106519"/>
                    <a:pt x="23750" y="101715"/>
                  </a:cubicBezTo>
                  <a:lnTo>
                    <a:pt x="23750" y="101715"/>
                  </a:lnTo>
                  <a:cubicBezTo>
                    <a:pt x="25919" y="101816"/>
                    <a:pt x="28087" y="101882"/>
                    <a:pt x="30255" y="101949"/>
                  </a:cubicBezTo>
                  <a:cubicBezTo>
                    <a:pt x="36053" y="102151"/>
                    <a:pt x="41860" y="102252"/>
                    <a:pt x="47672" y="102252"/>
                  </a:cubicBezTo>
                  <a:cubicBezTo>
                    <a:pt x="52428" y="102252"/>
                    <a:pt x="57186" y="102184"/>
                    <a:pt x="61944" y="102049"/>
                  </a:cubicBezTo>
                  <a:cubicBezTo>
                    <a:pt x="62011" y="102316"/>
                    <a:pt x="62111" y="102549"/>
                    <a:pt x="62211" y="102816"/>
                  </a:cubicBezTo>
                  <a:cubicBezTo>
                    <a:pt x="62239" y="102900"/>
                    <a:pt x="62302" y="102937"/>
                    <a:pt x="62364" y="102937"/>
                  </a:cubicBezTo>
                  <a:cubicBezTo>
                    <a:pt x="62449" y="102937"/>
                    <a:pt x="62531" y="102866"/>
                    <a:pt x="62511" y="102750"/>
                  </a:cubicBezTo>
                  <a:cubicBezTo>
                    <a:pt x="61644" y="98747"/>
                    <a:pt x="62278" y="94944"/>
                    <a:pt x="64113" y="91341"/>
                  </a:cubicBezTo>
                  <a:cubicBezTo>
                    <a:pt x="65614" y="88406"/>
                    <a:pt x="68049" y="85971"/>
                    <a:pt x="69250" y="82969"/>
                  </a:cubicBezTo>
                  <a:cubicBezTo>
                    <a:pt x="70517" y="79833"/>
                    <a:pt x="70350" y="76264"/>
                    <a:pt x="70284" y="72995"/>
                  </a:cubicBezTo>
                  <a:cubicBezTo>
                    <a:pt x="70217" y="69059"/>
                    <a:pt x="69950" y="65156"/>
                    <a:pt x="69550" y="61253"/>
                  </a:cubicBezTo>
                  <a:cubicBezTo>
                    <a:pt x="69350" y="59218"/>
                    <a:pt x="69116" y="57150"/>
                    <a:pt x="70350" y="55382"/>
                  </a:cubicBezTo>
                  <a:cubicBezTo>
                    <a:pt x="71451" y="53781"/>
                    <a:pt x="73486" y="52547"/>
                    <a:pt x="75421" y="52380"/>
                  </a:cubicBezTo>
                  <a:cubicBezTo>
                    <a:pt x="75512" y="52376"/>
                    <a:pt x="75603" y="52374"/>
                    <a:pt x="75691" y="52374"/>
                  </a:cubicBezTo>
                  <a:close/>
                  <a:moveTo>
                    <a:pt x="93133" y="123531"/>
                  </a:moveTo>
                  <a:cubicBezTo>
                    <a:pt x="95468" y="126767"/>
                    <a:pt x="98003" y="129902"/>
                    <a:pt x="100772" y="132838"/>
                  </a:cubicBezTo>
                  <a:cubicBezTo>
                    <a:pt x="100505" y="132904"/>
                    <a:pt x="100438" y="133305"/>
                    <a:pt x="100772" y="133371"/>
                  </a:cubicBezTo>
                  <a:lnTo>
                    <a:pt x="101106" y="133438"/>
                  </a:lnTo>
                  <a:cubicBezTo>
                    <a:pt x="99952" y="135288"/>
                    <a:pt x="97541" y="135679"/>
                    <a:pt x="95124" y="135679"/>
                  </a:cubicBezTo>
                  <a:cubicBezTo>
                    <a:pt x="93489" y="135679"/>
                    <a:pt x="91850" y="135500"/>
                    <a:pt x="90598" y="135473"/>
                  </a:cubicBezTo>
                  <a:cubicBezTo>
                    <a:pt x="86929" y="135373"/>
                    <a:pt x="83260" y="135239"/>
                    <a:pt x="79557" y="135206"/>
                  </a:cubicBezTo>
                  <a:cubicBezTo>
                    <a:pt x="77322" y="135206"/>
                    <a:pt x="75087" y="135239"/>
                    <a:pt x="72819" y="135340"/>
                  </a:cubicBezTo>
                  <a:cubicBezTo>
                    <a:pt x="76288" y="133438"/>
                    <a:pt x="79690" y="131403"/>
                    <a:pt x="83093" y="129402"/>
                  </a:cubicBezTo>
                  <a:cubicBezTo>
                    <a:pt x="86428" y="127467"/>
                    <a:pt x="89898" y="125633"/>
                    <a:pt x="93133" y="123531"/>
                  </a:cubicBezTo>
                  <a:close/>
                  <a:moveTo>
                    <a:pt x="80084" y="106673"/>
                  </a:moveTo>
                  <a:cubicBezTo>
                    <a:pt x="82858" y="106673"/>
                    <a:pt x="84875" y="111166"/>
                    <a:pt x="86162" y="113157"/>
                  </a:cubicBezTo>
                  <a:cubicBezTo>
                    <a:pt x="87696" y="115559"/>
                    <a:pt x="89230" y="117927"/>
                    <a:pt x="90832" y="120262"/>
                  </a:cubicBezTo>
                  <a:cubicBezTo>
                    <a:pt x="91499" y="121229"/>
                    <a:pt x="92166" y="122163"/>
                    <a:pt x="92833" y="123097"/>
                  </a:cubicBezTo>
                  <a:cubicBezTo>
                    <a:pt x="89431" y="124899"/>
                    <a:pt x="86128" y="127000"/>
                    <a:pt x="82826" y="128935"/>
                  </a:cubicBezTo>
                  <a:cubicBezTo>
                    <a:pt x="79290" y="131036"/>
                    <a:pt x="75721" y="133071"/>
                    <a:pt x="72252" y="135239"/>
                  </a:cubicBezTo>
                  <a:cubicBezTo>
                    <a:pt x="72185" y="135273"/>
                    <a:pt x="72152" y="135340"/>
                    <a:pt x="72152" y="135373"/>
                  </a:cubicBezTo>
                  <a:cubicBezTo>
                    <a:pt x="67582" y="135606"/>
                    <a:pt x="63012" y="136207"/>
                    <a:pt x="58609" y="137508"/>
                  </a:cubicBezTo>
                  <a:cubicBezTo>
                    <a:pt x="58609" y="137441"/>
                    <a:pt x="58575" y="137374"/>
                    <a:pt x="58542" y="137308"/>
                  </a:cubicBezTo>
                  <a:cubicBezTo>
                    <a:pt x="57041" y="135440"/>
                    <a:pt x="55740" y="133472"/>
                    <a:pt x="54606" y="131370"/>
                  </a:cubicBezTo>
                  <a:cubicBezTo>
                    <a:pt x="53505" y="129369"/>
                    <a:pt x="52237" y="127067"/>
                    <a:pt x="51937" y="124799"/>
                  </a:cubicBezTo>
                  <a:lnTo>
                    <a:pt x="52037" y="124665"/>
                  </a:lnTo>
                  <a:cubicBezTo>
                    <a:pt x="52104" y="124599"/>
                    <a:pt x="52137" y="124498"/>
                    <a:pt x="52104" y="124398"/>
                  </a:cubicBezTo>
                  <a:cubicBezTo>
                    <a:pt x="52104" y="124332"/>
                    <a:pt x="52071" y="124298"/>
                    <a:pt x="52071" y="124265"/>
                  </a:cubicBezTo>
                  <a:cubicBezTo>
                    <a:pt x="60844" y="118161"/>
                    <a:pt x="69516" y="112156"/>
                    <a:pt x="78890" y="106986"/>
                  </a:cubicBezTo>
                  <a:cubicBezTo>
                    <a:pt x="78914" y="106998"/>
                    <a:pt x="78943" y="107006"/>
                    <a:pt x="78975" y="107006"/>
                  </a:cubicBezTo>
                  <a:cubicBezTo>
                    <a:pt x="79030" y="107006"/>
                    <a:pt x="79093" y="106983"/>
                    <a:pt x="79157" y="106919"/>
                  </a:cubicBezTo>
                  <a:cubicBezTo>
                    <a:pt x="79223" y="106886"/>
                    <a:pt x="79290" y="106819"/>
                    <a:pt x="79323" y="106786"/>
                  </a:cubicBezTo>
                  <a:cubicBezTo>
                    <a:pt x="79583" y="106709"/>
                    <a:pt x="79837" y="106673"/>
                    <a:pt x="80084" y="106673"/>
                  </a:cubicBezTo>
                  <a:close/>
                  <a:moveTo>
                    <a:pt x="20551" y="0"/>
                  </a:moveTo>
                  <a:cubicBezTo>
                    <a:pt x="20030" y="0"/>
                    <a:pt x="19506" y="58"/>
                    <a:pt x="19147" y="310"/>
                  </a:cubicBezTo>
                  <a:cubicBezTo>
                    <a:pt x="18380" y="910"/>
                    <a:pt x="18647" y="2144"/>
                    <a:pt x="18613" y="2945"/>
                  </a:cubicBezTo>
                  <a:lnTo>
                    <a:pt x="18613" y="8215"/>
                  </a:lnTo>
                  <a:cubicBezTo>
                    <a:pt x="18580" y="11551"/>
                    <a:pt x="18547" y="14887"/>
                    <a:pt x="18547" y="18222"/>
                  </a:cubicBezTo>
                  <a:cubicBezTo>
                    <a:pt x="18547" y="20624"/>
                    <a:pt x="18513" y="22992"/>
                    <a:pt x="18480" y="25394"/>
                  </a:cubicBezTo>
                  <a:cubicBezTo>
                    <a:pt x="16845" y="23626"/>
                    <a:pt x="15211" y="21892"/>
                    <a:pt x="13576" y="20124"/>
                  </a:cubicBezTo>
                  <a:cubicBezTo>
                    <a:pt x="12276" y="18723"/>
                    <a:pt x="10875" y="17288"/>
                    <a:pt x="9140" y="16421"/>
                  </a:cubicBezTo>
                  <a:cubicBezTo>
                    <a:pt x="8180" y="15941"/>
                    <a:pt x="7090" y="15677"/>
                    <a:pt x="6029" y="15677"/>
                  </a:cubicBezTo>
                  <a:cubicBezTo>
                    <a:pt x="4142" y="15677"/>
                    <a:pt x="2346" y="16513"/>
                    <a:pt x="1535" y="18456"/>
                  </a:cubicBezTo>
                  <a:cubicBezTo>
                    <a:pt x="0" y="22025"/>
                    <a:pt x="2469" y="25428"/>
                    <a:pt x="4603" y="28096"/>
                  </a:cubicBezTo>
                  <a:cubicBezTo>
                    <a:pt x="7806" y="32166"/>
                    <a:pt x="11008" y="36235"/>
                    <a:pt x="14377" y="40171"/>
                  </a:cubicBezTo>
                  <a:cubicBezTo>
                    <a:pt x="14213" y="40163"/>
                    <a:pt x="14048" y="40159"/>
                    <a:pt x="13884" y="40159"/>
                  </a:cubicBezTo>
                  <a:cubicBezTo>
                    <a:pt x="10800" y="40159"/>
                    <a:pt x="7670" y="41650"/>
                    <a:pt x="7005" y="44975"/>
                  </a:cubicBezTo>
                  <a:cubicBezTo>
                    <a:pt x="6171" y="48978"/>
                    <a:pt x="8973" y="52213"/>
                    <a:pt x="12042" y="54382"/>
                  </a:cubicBezTo>
                  <a:cubicBezTo>
                    <a:pt x="9474" y="54515"/>
                    <a:pt x="7372" y="56049"/>
                    <a:pt x="6538" y="58818"/>
                  </a:cubicBezTo>
                  <a:cubicBezTo>
                    <a:pt x="5271" y="63054"/>
                    <a:pt x="7772" y="67191"/>
                    <a:pt x="10508" y="70326"/>
                  </a:cubicBezTo>
                  <a:cubicBezTo>
                    <a:pt x="10007" y="70326"/>
                    <a:pt x="9540" y="70360"/>
                    <a:pt x="9040" y="70460"/>
                  </a:cubicBezTo>
                  <a:cubicBezTo>
                    <a:pt x="6905" y="70793"/>
                    <a:pt x="4670" y="71861"/>
                    <a:pt x="3703" y="73896"/>
                  </a:cubicBezTo>
                  <a:cubicBezTo>
                    <a:pt x="2769" y="75964"/>
                    <a:pt x="3236" y="78365"/>
                    <a:pt x="4337" y="80233"/>
                  </a:cubicBezTo>
                  <a:cubicBezTo>
                    <a:pt x="5904" y="82969"/>
                    <a:pt x="8573" y="84970"/>
                    <a:pt x="10741" y="87172"/>
                  </a:cubicBezTo>
                  <a:cubicBezTo>
                    <a:pt x="13476" y="89940"/>
                    <a:pt x="15978" y="92876"/>
                    <a:pt x="18347" y="95945"/>
                  </a:cubicBezTo>
                  <a:cubicBezTo>
                    <a:pt x="18413" y="96045"/>
                    <a:pt x="18480" y="96078"/>
                    <a:pt x="18547" y="96078"/>
                  </a:cubicBezTo>
                  <a:cubicBezTo>
                    <a:pt x="18513" y="97479"/>
                    <a:pt x="18580" y="98947"/>
                    <a:pt x="19080" y="100048"/>
                  </a:cubicBezTo>
                  <a:cubicBezTo>
                    <a:pt x="19647" y="101315"/>
                    <a:pt x="20815" y="101515"/>
                    <a:pt x="22083" y="101615"/>
                  </a:cubicBezTo>
                  <a:cubicBezTo>
                    <a:pt x="22483" y="101649"/>
                    <a:pt x="22850" y="101649"/>
                    <a:pt x="23250" y="101682"/>
                  </a:cubicBezTo>
                  <a:cubicBezTo>
                    <a:pt x="25118" y="104317"/>
                    <a:pt x="27320" y="106752"/>
                    <a:pt x="29421" y="109221"/>
                  </a:cubicBezTo>
                  <a:cubicBezTo>
                    <a:pt x="31489" y="111723"/>
                    <a:pt x="33524" y="114291"/>
                    <a:pt x="35826" y="116626"/>
                  </a:cubicBezTo>
                  <a:cubicBezTo>
                    <a:pt x="37627" y="118527"/>
                    <a:pt x="39695" y="120229"/>
                    <a:pt x="42130" y="121263"/>
                  </a:cubicBezTo>
                  <a:cubicBezTo>
                    <a:pt x="43431" y="121863"/>
                    <a:pt x="44832" y="122197"/>
                    <a:pt x="46233" y="122530"/>
                  </a:cubicBezTo>
                  <a:cubicBezTo>
                    <a:pt x="46733" y="122630"/>
                    <a:pt x="51804" y="124065"/>
                    <a:pt x="51470" y="124432"/>
                  </a:cubicBezTo>
                  <a:cubicBezTo>
                    <a:pt x="51337" y="124632"/>
                    <a:pt x="51437" y="124865"/>
                    <a:pt x="51604" y="124932"/>
                  </a:cubicBezTo>
                  <a:cubicBezTo>
                    <a:pt x="51537" y="126967"/>
                    <a:pt x="52771" y="129135"/>
                    <a:pt x="53672" y="130870"/>
                  </a:cubicBezTo>
                  <a:cubicBezTo>
                    <a:pt x="54906" y="133305"/>
                    <a:pt x="56407" y="135606"/>
                    <a:pt x="58108" y="137741"/>
                  </a:cubicBezTo>
                  <a:cubicBezTo>
                    <a:pt x="58172" y="137805"/>
                    <a:pt x="58235" y="137828"/>
                    <a:pt x="58290" y="137828"/>
                  </a:cubicBezTo>
                  <a:cubicBezTo>
                    <a:pt x="58322" y="137828"/>
                    <a:pt x="58351" y="137820"/>
                    <a:pt x="58375" y="137808"/>
                  </a:cubicBezTo>
                  <a:cubicBezTo>
                    <a:pt x="58400" y="137857"/>
                    <a:pt x="58442" y="137888"/>
                    <a:pt x="58502" y="137888"/>
                  </a:cubicBezTo>
                  <a:cubicBezTo>
                    <a:pt x="58524" y="137888"/>
                    <a:pt x="58548" y="137884"/>
                    <a:pt x="58575" y="137875"/>
                  </a:cubicBezTo>
                  <a:cubicBezTo>
                    <a:pt x="65363" y="136277"/>
                    <a:pt x="72249" y="135802"/>
                    <a:pt x="79191" y="135802"/>
                  </a:cubicBezTo>
                  <a:cubicBezTo>
                    <a:pt x="80368" y="135802"/>
                    <a:pt x="81546" y="135816"/>
                    <a:pt x="82726" y="135840"/>
                  </a:cubicBezTo>
                  <a:cubicBezTo>
                    <a:pt x="86595" y="135940"/>
                    <a:pt x="90465" y="136073"/>
                    <a:pt x="94367" y="136107"/>
                  </a:cubicBezTo>
                  <a:cubicBezTo>
                    <a:pt x="94688" y="136111"/>
                    <a:pt x="95018" y="136115"/>
                    <a:pt x="95352" y="136115"/>
                  </a:cubicBezTo>
                  <a:cubicBezTo>
                    <a:pt x="97840" y="136115"/>
                    <a:pt x="100601" y="135871"/>
                    <a:pt x="101806" y="133371"/>
                  </a:cubicBezTo>
                  <a:cubicBezTo>
                    <a:pt x="101873" y="133238"/>
                    <a:pt x="101839" y="133071"/>
                    <a:pt x="101706" y="132971"/>
                  </a:cubicBezTo>
                  <a:cubicBezTo>
                    <a:pt x="101706" y="132971"/>
                    <a:pt x="101706" y="132971"/>
                    <a:pt x="101706" y="132938"/>
                  </a:cubicBezTo>
                  <a:cubicBezTo>
                    <a:pt x="96869" y="127968"/>
                    <a:pt x="92866" y="122330"/>
                    <a:pt x="89064" y="116559"/>
                  </a:cubicBezTo>
                  <a:cubicBezTo>
                    <a:pt x="87296" y="113857"/>
                    <a:pt x="85661" y="110989"/>
                    <a:pt x="83760" y="108387"/>
                  </a:cubicBezTo>
                  <a:cubicBezTo>
                    <a:pt x="82904" y="107246"/>
                    <a:pt x="81658" y="106227"/>
                    <a:pt x="80314" y="106227"/>
                  </a:cubicBezTo>
                  <a:cubicBezTo>
                    <a:pt x="80086" y="106227"/>
                    <a:pt x="79855" y="106256"/>
                    <a:pt x="79624" y="106319"/>
                  </a:cubicBezTo>
                  <a:cubicBezTo>
                    <a:pt x="79757" y="105852"/>
                    <a:pt x="79557" y="105318"/>
                    <a:pt x="79257" y="104818"/>
                  </a:cubicBezTo>
                  <a:cubicBezTo>
                    <a:pt x="78723" y="103950"/>
                    <a:pt x="78022" y="103450"/>
                    <a:pt x="77822" y="102383"/>
                  </a:cubicBezTo>
                  <a:cubicBezTo>
                    <a:pt x="77555" y="101048"/>
                    <a:pt x="77956" y="99714"/>
                    <a:pt x="78423" y="98446"/>
                  </a:cubicBezTo>
                  <a:cubicBezTo>
                    <a:pt x="79824" y="94577"/>
                    <a:pt x="80925" y="90841"/>
                    <a:pt x="81191" y="86705"/>
                  </a:cubicBezTo>
                  <a:cubicBezTo>
                    <a:pt x="81492" y="82268"/>
                    <a:pt x="81392" y="77732"/>
                    <a:pt x="81358" y="73295"/>
                  </a:cubicBezTo>
                  <a:cubicBezTo>
                    <a:pt x="81325" y="68792"/>
                    <a:pt x="81158" y="64289"/>
                    <a:pt x="80658" y="59785"/>
                  </a:cubicBezTo>
                  <a:cubicBezTo>
                    <a:pt x="80391" y="57184"/>
                    <a:pt x="80324" y="53181"/>
                    <a:pt x="77389" y="52047"/>
                  </a:cubicBezTo>
                  <a:cubicBezTo>
                    <a:pt x="76885" y="51856"/>
                    <a:pt x="76354" y="51771"/>
                    <a:pt x="75814" y="51771"/>
                  </a:cubicBezTo>
                  <a:cubicBezTo>
                    <a:pt x="75028" y="51771"/>
                    <a:pt x="74223" y="51950"/>
                    <a:pt x="73453" y="52247"/>
                  </a:cubicBezTo>
                  <a:cubicBezTo>
                    <a:pt x="73486" y="52213"/>
                    <a:pt x="73486" y="52147"/>
                    <a:pt x="73486" y="52113"/>
                  </a:cubicBezTo>
                  <a:cubicBezTo>
                    <a:pt x="73386" y="43807"/>
                    <a:pt x="73252" y="35535"/>
                    <a:pt x="73119" y="27262"/>
                  </a:cubicBezTo>
                  <a:cubicBezTo>
                    <a:pt x="73052" y="23159"/>
                    <a:pt x="73019" y="19090"/>
                    <a:pt x="72952" y="14987"/>
                  </a:cubicBezTo>
                  <a:cubicBezTo>
                    <a:pt x="72852" y="10917"/>
                    <a:pt x="72986" y="6747"/>
                    <a:pt x="72652" y="2678"/>
                  </a:cubicBezTo>
                  <a:cubicBezTo>
                    <a:pt x="72652" y="2645"/>
                    <a:pt x="72685" y="2611"/>
                    <a:pt x="72685" y="2544"/>
                  </a:cubicBezTo>
                  <a:cubicBezTo>
                    <a:pt x="73019" y="310"/>
                    <a:pt x="70317" y="476"/>
                    <a:pt x="68783" y="443"/>
                  </a:cubicBezTo>
                  <a:cubicBezTo>
                    <a:pt x="65247" y="376"/>
                    <a:pt x="61744" y="310"/>
                    <a:pt x="58208" y="243"/>
                  </a:cubicBezTo>
                  <a:cubicBezTo>
                    <a:pt x="51237" y="176"/>
                    <a:pt x="44298" y="109"/>
                    <a:pt x="37327" y="76"/>
                  </a:cubicBezTo>
                  <a:cubicBezTo>
                    <a:pt x="33824" y="76"/>
                    <a:pt x="30288" y="43"/>
                    <a:pt x="26753" y="43"/>
                  </a:cubicBezTo>
                  <a:lnTo>
                    <a:pt x="21782" y="43"/>
                  </a:lnTo>
                  <a:cubicBezTo>
                    <a:pt x="21444" y="43"/>
                    <a:pt x="20998" y="0"/>
                    <a:pt x="20551"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USED</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anchor="t"/>
          <a:lstStyle/>
          <a:p>
            <a:pPr marL="0" indent="0">
              <a:spcAft>
                <a:spcPts val="600"/>
              </a:spcAft>
            </a:pPr>
            <a:r>
              <a:rPr lang="en-US" b="0" dirty="0">
                <a:solidFill>
                  <a:schemeClr val="tx2"/>
                </a:solidFill>
              </a:rPr>
              <a:t>The name of the dataset is Brain Tumor MRI Images 44 Classes. It is a collection of T1, contrast-enhanced T1, and T2 MRI images of brain tumor.</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dirty="0">
                <a:solidFill>
                  <a:schemeClr val="tx2"/>
                </a:solidFill>
              </a:rPr>
              <a:t>The dataset consists of images without any type of marking or patient identification, interpreted by radiologists and provided for study purposes.</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dirty="0">
                <a:solidFill>
                  <a:schemeClr val="tx2"/>
                </a:solidFill>
              </a:rPr>
              <a:t>Includes 14 types of brain tumors.</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u="sng" dirty="0">
                <a:solidFill>
                  <a:schemeClr val="tx2"/>
                </a:solidFill>
              </a:rPr>
              <a:t>Dataset Link:</a:t>
            </a:r>
            <a:r>
              <a:rPr lang="en-US" b="0" dirty="0">
                <a:solidFill>
                  <a:schemeClr val="tx2"/>
                </a:solidFill>
              </a:rPr>
              <a:t> </a:t>
            </a:r>
            <a:r>
              <a:rPr lang="en-US" b="0" dirty="0">
                <a:solidFill>
                  <a:schemeClr val="tx2"/>
                </a:solidFill>
                <a:hlinkClick r:id="rId1"/>
              </a:rPr>
              <a:t>https://www.kaggle.com/datasets/fernando2rad/brain-tumor-mri-images-44c/data</a:t>
            </a:r>
            <a:r>
              <a:rPr lang="en-US" b="0" dirty="0">
                <a:solidFill>
                  <a:schemeClr val="tx2"/>
                </a:solidFill>
              </a:rPr>
              <a:t> </a:t>
            </a:r>
            <a:endParaRPr lang="en-US" b="0" u="sng"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4773</Words>
  <Application>WPS Presentation</Application>
  <PresentationFormat>On-screen Show (16:9)</PresentationFormat>
  <Paragraphs>268</Paragraphs>
  <Slides>45</Slides>
  <Notes>44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45</vt:i4>
      </vt:variant>
    </vt:vector>
  </HeadingPairs>
  <TitlesOfParts>
    <vt:vector size="62" baseType="lpstr">
      <vt:lpstr>Arial</vt:lpstr>
      <vt:lpstr>SimSun</vt:lpstr>
      <vt:lpstr>Wingdings</vt:lpstr>
      <vt:lpstr>Arial</vt:lpstr>
      <vt:lpstr>Barlow Semi Condensed</vt:lpstr>
      <vt:lpstr>Roboto</vt:lpstr>
      <vt:lpstr>Bahiana</vt:lpstr>
      <vt:lpstr>Segoe Print</vt:lpstr>
      <vt:lpstr>Fira Sans Extra Condensed Medium</vt:lpstr>
      <vt:lpstr>Nunito Light</vt:lpstr>
      <vt:lpstr>Livvic</vt:lpstr>
      <vt:lpstr>Roboto Condensed Light</vt:lpstr>
      <vt:lpstr>Wide Latin</vt:lpstr>
      <vt:lpstr>Barlow Semi Condensed</vt:lpstr>
      <vt:lpstr>Microsoft YaHei</vt:lpstr>
      <vt:lpstr>Arial Unicode MS</vt:lpstr>
      <vt:lpstr>Brain Surgery XL by Slidesgo</vt:lpstr>
      <vt:lpstr>BRAIN TUMOR CLASSIFICATION SYSTEM</vt:lpstr>
      <vt:lpstr>TEAM MEMBERS</vt:lpstr>
      <vt:lpstr>03</vt:lpstr>
      <vt:lpstr>01</vt:lpstr>
      <vt:lpstr>PROBLEM STATEMENT</vt:lpstr>
      <vt:lpstr>THE ISSUE AT HAND</vt:lpstr>
      <vt:lpstr>THE SOLUTION</vt:lpstr>
      <vt:lpstr>02</vt:lpstr>
      <vt:lpstr>DATASET USED</vt:lpstr>
      <vt:lpstr>DATASET USED</vt:lpstr>
      <vt:lpstr>DATASET SAMPLES</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PRE-PROCESSING</vt:lpstr>
      <vt:lpstr>PRE-PROCESSING</vt:lpstr>
      <vt:lpstr>03</vt:lpstr>
      <vt:lpstr>MODEL SELECTION</vt:lpstr>
      <vt:lpstr>LOADING MODEL</vt:lpstr>
      <vt:lpstr>ALTERING MODEL</vt:lpstr>
      <vt:lpstr>CALLBACKS</vt:lpstr>
      <vt:lpstr>04</vt:lpstr>
      <vt:lpstr>LOSS AND ACCURACY CURVES</vt:lpstr>
      <vt:lpstr>CONFUSION MATRIX</vt:lpstr>
      <vt:lpstr>CLASSIFICATION REPORT</vt:lpstr>
      <vt:lpstr>References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fadyb</cp:lastModifiedBy>
  <cp:revision>10</cp:revision>
  <dcterms:created xsi:type="dcterms:W3CDTF">2025-12-18T09:15:00Z</dcterms:created>
  <dcterms:modified xsi:type="dcterms:W3CDTF">2025-12-18T18:26:47Z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CA3A8F8408014860BD409D1869C9F7C0_12</vt:lpwstr>
  </property>
  <property fmtid="{D5CDD505-2E9C-101B-9397-08002B2CF9AE}" pid="3" name="KSOProductBuildVer">
    <vt:lpwstr>1033-12.2.0.23155</vt:lpwstr>
  </property>
</Properties>
</file>